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287" r:id="rId6"/>
    <p:sldId id="305" r:id="rId7"/>
    <p:sldId id="289" r:id="rId8"/>
    <p:sldId id="306" r:id="rId9"/>
    <p:sldId id="307" r:id="rId10"/>
    <p:sldId id="311" r:id="rId11"/>
    <p:sldId id="316" r:id="rId12"/>
    <p:sldId id="309" r:id="rId13"/>
    <p:sldId id="313" r:id="rId14"/>
    <p:sldId id="310" r:id="rId15"/>
    <p:sldId id="314" r:id="rId16"/>
    <p:sldId id="312" r:id="rId17"/>
    <p:sldId id="317" r:id="rId18"/>
    <p:sldId id="318" r:id="rId19"/>
    <p:sldId id="293" r:id="rId20"/>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 id="{4FDA67CD-A15C-4C29-8948-D1BF91269A83}">
          <p14:sldIdLst>
            <p14:sldId id="287"/>
            <p14:sldId id="305"/>
            <p14:sldId id="289"/>
            <p14:sldId id="306"/>
            <p14:sldId id="307"/>
            <p14:sldId id="311"/>
            <p14:sldId id="316"/>
            <p14:sldId id="309"/>
            <p14:sldId id="313"/>
            <p14:sldId id="310"/>
            <p14:sldId id="314"/>
            <p14:sldId id="312"/>
            <p14:sldId id="317"/>
            <p14:sldId id="318"/>
            <p14:sldId id="293"/>
          </p14:sldIdLst>
        </p14:section>
      </p14:sectionLst>
    </p:ext>
    <p:ext uri="{EFAFB233-063F-42B5-8137-9DF3F51BA10A}">
      <p15:sldGuideLst xmlns:p15="http://schemas.microsoft.com/office/powerpoint/2012/main">
        <p15:guide id="1" orient="horz" pos="601" userDrawn="1">
          <p15:clr>
            <a:srgbClr val="A4A3A4"/>
          </p15:clr>
        </p15:guide>
        <p15:guide id="2" orient="horz" pos="4048" userDrawn="1">
          <p15:clr>
            <a:srgbClr val="A4A3A4"/>
          </p15:clr>
        </p15:guide>
        <p15:guide id="3" orient="horz" pos="1009" userDrawn="1">
          <p15:clr>
            <a:srgbClr val="A4A3A4"/>
          </p15:clr>
        </p15:guide>
        <p15:guide id="4" orient="horz" pos="3748" userDrawn="1">
          <p15:clr>
            <a:srgbClr val="A4A3A4"/>
          </p15:clr>
        </p15:guide>
        <p15:guide id="5" pos="7493" userDrawn="1">
          <p15:clr>
            <a:srgbClr val="A4A3A4"/>
          </p15:clr>
        </p15:guide>
        <p15:guide id="6" pos="6448" userDrawn="1">
          <p15:clr>
            <a:srgbClr val="A4A3A4"/>
          </p15:clr>
        </p15:guide>
        <p15:guide id="7" pos="18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7DD"/>
    <a:srgbClr val="EAEFF1"/>
    <a:srgbClr val="FFE9CC"/>
    <a:srgbClr val="DEF1CC"/>
    <a:srgbClr val="E2E2E2"/>
    <a:srgbClr val="4F4C37"/>
    <a:srgbClr val="1E497D"/>
    <a:srgbClr val="8F999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186E7CC-E9CA-4A81-9595-9A8B10420DC1}" styleName="VCEA Table">
    <a:wholeTbl>
      <a:tcTxStyle>
        <a:fontRef idx="minor">
          <a:srgbClr val="2E3840"/>
        </a:fontRef>
        <a:srgbClr val="2E3840"/>
      </a:tcTxStyle>
      <a:tcStyle>
        <a:tcBdr>
          <a:left>
            <a:ln w="12000" cmpd="sng">
              <a:solidFill>
                <a:srgbClr val="2E3840"/>
              </a:solidFill>
              <a:prstDash val="solid"/>
            </a:ln>
          </a:left>
          <a:right>
            <a:ln w="12000" cmpd="sng">
              <a:solidFill>
                <a:srgbClr val="2E3840"/>
              </a:solidFill>
              <a:prstDash val="solid"/>
            </a:ln>
          </a:right>
          <a:top>
            <a:ln w="12000" cmpd="sng">
              <a:solidFill>
                <a:srgbClr val="2E3840"/>
              </a:solidFill>
              <a:prstDash val="solid"/>
            </a:ln>
          </a:top>
          <a:bottom>
            <a:ln w="12000" cmpd="sng">
              <a:solidFill>
                <a:srgbClr val="2E3840"/>
              </a:solidFill>
              <a:prstDash val="solid"/>
            </a:ln>
          </a:bottom>
          <a:insideH>
            <a:ln w="12000" cmpd="sng">
              <a:solidFill>
                <a:srgbClr val="2E3840"/>
              </a:solidFill>
              <a:prstDash val="solid"/>
            </a:ln>
          </a:insideH>
          <a:insideV>
            <a:ln w="12000" cmpd="sng">
              <a:solidFill>
                <a:srgbClr val="2E3840"/>
              </a:solidFill>
              <a:prstDash val="solid"/>
            </a:ln>
          </a:insideV>
        </a:tcBdr>
        <a:fill>
          <a:solidFill>
            <a:srgbClr val="FFFFFF"/>
          </a:solidFill>
        </a:fill>
      </a:tcStyle>
    </a:wholeTbl>
    <a:band1H>
      <a:tcStyle>
        <a:tcBdr>
          <a:left>
            <a:ln/>
          </a:left>
          <a:right>
            <a:ln w="12000" cmpd="sng">
              <a:solidFill>
                <a:srgbClr val="2E3840"/>
              </a:solidFill>
              <a:prstDash val="solid"/>
            </a:ln>
          </a:right>
          <a:top>
            <a:ln w="12000" cmpd="sng">
              <a:solidFill>
                <a:srgbClr val="2E3840"/>
              </a:solidFill>
              <a:prstDash val="solid"/>
            </a:ln>
          </a:top>
          <a:bottom>
            <a:ln w="12000" cmpd="sng">
              <a:solidFill>
                <a:srgbClr val="2E3840"/>
              </a:solidFill>
              <a:prstDash val="solid"/>
            </a:ln>
          </a:bottom>
          <a:insideH>
            <a:ln w="12000" cmpd="sng">
              <a:solidFill>
                <a:srgbClr val="2E3840"/>
              </a:solidFill>
              <a:prstDash val="solid"/>
            </a:ln>
          </a:insideH>
          <a:insideV>
            <a:ln w="12000" cmpd="sng">
              <a:solidFill>
                <a:srgbClr val="2E3840"/>
              </a:solidFill>
              <a:prstDash val="solid"/>
            </a:ln>
          </a:insideV>
        </a:tcBdr>
        <a:fill>
          <a:solidFill>
            <a:srgbClr val="FFFFFF"/>
          </a:solidFill>
        </a:fill>
      </a:tcStyle>
    </a:band1H>
    <a:band2H>
      <a:tcStyle>
        <a:tcBdr>
          <a:left>
            <a:ln/>
          </a:left>
          <a:right>
            <a:ln w="12000" cmpd="sng">
              <a:solidFill>
                <a:srgbClr val="2E3840"/>
              </a:solidFill>
              <a:prstDash val="solid"/>
            </a:ln>
          </a:right>
          <a:top>
            <a:ln w="12000" cmpd="sng">
              <a:solidFill>
                <a:srgbClr val="2E3840"/>
              </a:solidFill>
              <a:prstDash val="solid"/>
            </a:ln>
          </a:top>
          <a:bottom>
            <a:ln w="12000" cmpd="sng">
              <a:solidFill>
                <a:srgbClr val="2E3840"/>
              </a:solidFill>
              <a:prstDash val="solid"/>
            </a:ln>
          </a:bottom>
          <a:insideH>
            <a:ln w="12000" cmpd="sng">
              <a:solidFill>
                <a:srgbClr val="2E3840"/>
              </a:solidFill>
              <a:prstDash val="solid"/>
            </a:ln>
          </a:insideH>
          <a:insideV>
            <a:ln w="12000" cmpd="sng">
              <a:solidFill>
                <a:srgbClr val="2E3840"/>
              </a:solidFill>
              <a:prstDash val="solid"/>
            </a:ln>
          </a:insideV>
        </a:tcBdr>
        <a:fill>
          <a:solidFill>
            <a:srgbClr val="FFFFFF"/>
          </a:solidFill>
        </a:fill>
      </a:tcStyle>
    </a:band2H>
    <a:band1V>
      <a:tcStyle>
        <a:tcBdr>
          <a:left>
            <a:ln/>
          </a:left>
          <a:right>
            <a:ln w="12000" cmpd="sng">
              <a:solidFill>
                <a:srgbClr val="2E3840"/>
              </a:solidFill>
              <a:prstDash val="solid"/>
            </a:ln>
          </a:right>
          <a:top>
            <a:ln w="12000" cmpd="sng">
              <a:solidFill>
                <a:srgbClr val="2E3840"/>
              </a:solidFill>
              <a:prstDash val="solid"/>
            </a:ln>
          </a:top>
          <a:bottom>
            <a:ln w="12000" cmpd="sng">
              <a:solidFill>
                <a:srgbClr val="2E3840"/>
              </a:solidFill>
              <a:prstDash val="solid"/>
            </a:ln>
          </a:bottom>
          <a:insideH>
            <a:ln w="12000" cmpd="sng">
              <a:solidFill>
                <a:srgbClr val="2E3840"/>
              </a:solidFill>
              <a:prstDash val="solid"/>
            </a:ln>
          </a:insideH>
          <a:insideV>
            <a:ln w="12000" cmpd="sng">
              <a:solidFill>
                <a:srgbClr val="2E3840"/>
              </a:solidFill>
              <a:prstDash val="solid"/>
            </a:ln>
          </a:insideV>
        </a:tcBdr>
        <a:fill>
          <a:solidFill>
            <a:srgbClr val="FFFFFF"/>
          </a:solidFill>
        </a:fill>
      </a:tcStyle>
    </a:band1V>
    <a:band2V>
      <a:tcStyle>
        <a:tcBdr>
          <a:left>
            <a:ln/>
          </a:left>
          <a:right>
            <a:ln w="12000" cmpd="sng">
              <a:solidFill>
                <a:srgbClr val="2E3840"/>
              </a:solidFill>
              <a:prstDash val="solid"/>
            </a:ln>
          </a:right>
          <a:top>
            <a:ln w="12000" cmpd="sng">
              <a:solidFill>
                <a:srgbClr val="2E3840"/>
              </a:solidFill>
              <a:prstDash val="solid"/>
            </a:ln>
          </a:top>
          <a:bottom>
            <a:ln w="12000" cmpd="sng">
              <a:solidFill>
                <a:srgbClr val="2E3840"/>
              </a:solidFill>
              <a:prstDash val="solid"/>
            </a:ln>
          </a:bottom>
          <a:insideH>
            <a:ln w="12000" cmpd="sng">
              <a:solidFill>
                <a:srgbClr val="2E3840"/>
              </a:solidFill>
              <a:prstDash val="solid"/>
            </a:ln>
          </a:insideH>
          <a:insideV>
            <a:ln w="12000" cmpd="sng">
              <a:solidFill>
                <a:srgbClr val="2E3840"/>
              </a:solidFill>
              <a:prstDash val="solid"/>
            </a:ln>
          </a:insideV>
        </a:tcBdr>
        <a:fill>
          <a:solidFill>
            <a:srgbClr val="FFFFFF"/>
          </a:solidFill>
        </a:fill>
      </a:tcStyle>
    </a:band2V>
    <a:lastCol>
      <a:tcTxStyle b="off">
        <a:fontRef idx="minor">
          <a:srgbClr val="2E3840"/>
        </a:fontRef>
        <a:srgbClr val="2E3840"/>
      </a:tcTxStyle>
      <a:tcStyle>
        <a:tcBdr>
          <a:left>
            <a:ln w="12000" cmpd="sng">
              <a:solidFill>
                <a:srgbClr val="2E3840"/>
              </a:solidFill>
              <a:prstDash val="solid"/>
            </a:ln>
          </a:left>
          <a:right>
            <a:ln w="12000" cmpd="sng">
              <a:solidFill>
                <a:srgbClr val="2E3840"/>
              </a:solidFill>
              <a:prstDash val="solid"/>
            </a:ln>
          </a:right>
          <a:top>
            <a:ln w="12000" cmpd="sng">
              <a:solidFill>
                <a:srgbClr val="2E3840"/>
              </a:solidFill>
              <a:prstDash val="solid"/>
            </a:ln>
          </a:top>
          <a:bottom>
            <a:ln w="12000" cmpd="sng">
              <a:solidFill>
                <a:srgbClr val="2E3840"/>
              </a:solidFill>
              <a:prstDash val="solid"/>
            </a:ln>
          </a:bottom>
          <a:insideH>
            <a:ln w="12000" cmpd="sng">
              <a:solidFill>
                <a:srgbClr val="2E3840"/>
              </a:solidFill>
              <a:prstDash val="solid"/>
            </a:ln>
          </a:insideH>
          <a:insideV>
            <a:ln w="12000" cmpd="sng">
              <a:solidFill>
                <a:srgbClr val="2E3840"/>
              </a:solidFill>
              <a:prstDash val="solid"/>
            </a:ln>
          </a:insideV>
        </a:tcBdr>
      </a:tcStyle>
    </a:lastCol>
    <a:firstCol>
      <a:tcTxStyle b="on">
        <a:fontRef idx="minor">
          <a:srgbClr val="2E3840"/>
        </a:fontRef>
        <a:srgbClr val="2E3840"/>
      </a:tcTxStyle>
      <a:tcStyle>
        <a:tcBdr>
          <a:top>
            <a:ln w="12000" cmpd="sng">
              <a:solidFill>
                <a:srgbClr val="2E3840"/>
              </a:solidFill>
              <a:prstDash val="solid"/>
            </a:ln>
          </a:top>
          <a:bottom>
            <a:ln w="12000" cmpd="sng">
              <a:solidFill>
                <a:srgbClr val="2E3840"/>
              </a:solidFill>
              <a:prstDash val="solid"/>
            </a:ln>
          </a:bottom>
          <a:insideH>
            <a:ln w="12000" cmpd="sng">
              <a:solidFill>
                <a:srgbClr val="FFFFFF"/>
              </a:solidFill>
              <a:prstDash val="solid"/>
            </a:ln>
          </a:insideH>
        </a:tcBdr>
        <a:fill>
          <a:solidFill/>
        </a:fill>
      </a:tcStyle>
    </a:firstCol>
    <a:lastRow>
      <a:tcTxStyle b="off">
        <a:fontRef idx="minor">
          <a:srgbClr val="2E3840"/>
        </a:fontRef>
        <a:srgbClr val="000000"/>
      </a:tcTxStyle>
      <a:tcStyle>
        <a:tcBdr>
          <a:top>
            <a:ln w="12000" cmpd="sng">
              <a:solidFill>
                <a:srgbClr val="2E3840"/>
              </a:solidFill>
              <a:prstDash val="solid"/>
            </a:ln>
          </a:top>
          <a:bottom>
            <a:ln w="12000" cmpd="sng">
              <a:solidFill>
                <a:srgbClr val="2E3840"/>
              </a:solidFill>
              <a:prstDash val="solid"/>
            </a:ln>
          </a:bottom>
          <a:insideH>
            <a:ln w="12000" cmpd="sng">
              <a:solidFill>
                <a:srgbClr val="2E3840"/>
              </a:solidFill>
              <a:prstDash val="solid"/>
            </a:ln>
          </a:insideH>
        </a:tcBdr>
        <a:fill>
          <a:solidFill>
            <a:srgbClr val="FFFFFF"/>
          </a:solidFill>
        </a:fill>
      </a:tcStyle>
    </a:lastRow>
    <a:firstRow>
      <a:tcTxStyle b="on">
        <a:fontRef idx="major">
          <a:srgbClr val="FFFFFF"/>
        </a:fontRef>
        <a:srgbClr val="FFFFFF"/>
      </a:tcTxStyle>
      <a:tcStyle>
        <a:tcBdr>
          <a:top>
            <a:ln w="12000" cmpd="sng">
              <a:solidFill>
                <a:srgbClr val="2E3840"/>
              </a:solidFill>
              <a:prstDash val="solid"/>
            </a:ln>
          </a:top>
          <a:bottom>
            <a:ln w="12000" cmpd="sng">
              <a:solidFill>
                <a:srgbClr val="2E3840"/>
              </a:solidFill>
              <a:prstDash val="solid"/>
            </a:ln>
          </a:bottom>
          <a:insideV>
            <a:ln w="12000" cmpd="sng">
              <a:solidFill>
                <a:srgbClr val="2E3840"/>
              </a:solidFill>
              <a:prstDash val="solid"/>
            </a:ln>
          </a:insideV>
        </a:tcBdr>
        <a:fill>
          <a:solidFill>
            <a:srgbClr val="2E384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05" autoAdjust="0"/>
  </p:normalViewPr>
  <p:slideViewPr>
    <p:cSldViewPr snapToObjects="1">
      <p:cViewPr varScale="1">
        <p:scale>
          <a:sx n="111" d="100"/>
          <a:sy n="111" d="100"/>
        </p:scale>
        <p:origin x="534" y="96"/>
      </p:cViewPr>
      <p:guideLst>
        <p:guide orient="horz" pos="601"/>
        <p:guide orient="horz" pos="4048"/>
        <p:guide orient="horz" pos="1009"/>
        <p:guide orient="horz" pos="3748"/>
        <p:guide pos="7493"/>
        <p:guide pos="6448"/>
        <p:guide pos="185"/>
      </p:guideLst>
    </p:cSldViewPr>
  </p:slideViewPr>
  <p:outlineViewPr>
    <p:cViewPr>
      <p:scale>
        <a:sx n="33" d="100"/>
        <a:sy n="33" d="100"/>
      </p:scale>
      <p:origin x="0" y="-3514"/>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62" d="100"/>
          <a:sy n="62" d="100"/>
        </p:scale>
        <p:origin x="2371"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30/10/2025</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30/10/2025</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214988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5DC66-7625-50BC-69FB-9F8FCF3D5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9F45E-5E0C-A5D3-F87E-F558B6F28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C7E2CF-39A2-C2FC-5DED-27A610C7BEF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B5975C3-588B-D4CB-E48A-D48DCC6677D4}"/>
              </a:ext>
            </a:extLst>
          </p:cNvPr>
          <p:cNvSpPr>
            <a:spLocks noGrp="1"/>
          </p:cNvSpPr>
          <p:nvPr>
            <p:ph type="sldNum" sz="quarter" idx="5"/>
          </p:nvPr>
        </p:nvSpPr>
        <p:spPr/>
        <p:txBody>
          <a:bodyPr/>
          <a:lstStyle/>
          <a:p>
            <a:fld id="{D5A593CC-2149-4E6C-BC3C-0044C280ECB2}" type="slidenum">
              <a:rPr lang="en-AU" smtClean="0"/>
              <a:pPr/>
              <a:t>4</a:t>
            </a:fld>
            <a:endParaRPr lang="en-AU"/>
          </a:p>
        </p:txBody>
      </p:sp>
    </p:spTree>
    <p:extLst>
      <p:ext uri="{BB962C8B-B14F-4D97-AF65-F5344CB8AC3E}">
        <p14:creationId xmlns:p14="http://schemas.microsoft.com/office/powerpoint/2010/main" val="44132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77A86-BCD3-503A-5F91-FC6635677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1CD23-5A94-211B-A6A5-AAF8E627D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91638-D193-A25A-0794-DCFCC48F19F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ECA41FE-606F-0427-219E-5BB8B3E30341}"/>
              </a:ext>
            </a:extLst>
          </p:cNvPr>
          <p:cNvSpPr>
            <a:spLocks noGrp="1"/>
          </p:cNvSpPr>
          <p:nvPr>
            <p:ph type="sldNum" sz="quarter" idx="5"/>
          </p:nvPr>
        </p:nvSpPr>
        <p:spPr/>
        <p:txBody>
          <a:bodyPr/>
          <a:lstStyle/>
          <a:p>
            <a:fld id="{D5A593CC-2149-4E6C-BC3C-0044C280ECB2}" type="slidenum">
              <a:rPr lang="en-AU" smtClean="0"/>
              <a:pPr/>
              <a:t>5</a:t>
            </a:fld>
            <a:endParaRPr lang="en-AU"/>
          </a:p>
        </p:txBody>
      </p:sp>
    </p:spTree>
    <p:extLst>
      <p:ext uri="{BB962C8B-B14F-4D97-AF65-F5344CB8AC3E}">
        <p14:creationId xmlns:p14="http://schemas.microsoft.com/office/powerpoint/2010/main" val="80106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2537723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jpe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4" name="Picture 3" descr="A blue and green background with lines&#10;&#10;Description automatically generated">
            <a:extLst>
              <a:ext uri="{FF2B5EF4-FFF2-40B4-BE49-F238E27FC236}">
                <a16:creationId xmlns:a16="http://schemas.microsoft.com/office/drawing/2014/main" id="{E340B7C9-437D-15D8-5E9C-B9C767A5202C}"/>
              </a:ext>
            </a:extLst>
          </p:cNvPr>
          <p:cNvPicPr>
            <a:picLocks noChangeAspect="1"/>
          </p:cNvPicPr>
          <p:nvPr userDrawn="1"/>
        </p:nvPicPr>
        <p:blipFill rotWithShape="1">
          <a:blip r:embed="rId2"/>
          <a:srcRect b="26416"/>
          <a:stretch/>
        </p:blipFill>
        <p:spPr>
          <a:xfrm>
            <a:off x="0" y="1811655"/>
            <a:ext cx="12192000" cy="5046345"/>
          </a:xfrm>
          <a:prstGeom prst="rect">
            <a:avLst/>
          </a:prstGeom>
        </p:spPr>
      </p:pic>
      <p:pic>
        <p:nvPicPr>
          <p:cNvPr id="3" name="Picture 2" descr="A white background with lines&#10;&#10;Description automatically generated">
            <a:extLst>
              <a:ext uri="{FF2B5EF4-FFF2-40B4-BE49-F238E27FC236}">
                <a16:creationId xmlns:a16="http://schemas.microsoft.com/office/drawing/2014/main" id="{6EC77466-7AD8-A81E-0B7D-C8A626CE9460}"/>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65" t="50048" r="7241" b="21927"/>
          <a:stretch/>
        </p:blipFill>
        <p:spPr>
          <a:xfrm>
            <a:off x="4122174" y="0"/>
            <a:ext cx="8069827" cy="1811656"/>
          </a:xfrm>
          <a:prstGeom prst="rect">
            <a:avLst/>
          </a:prstGeom>
        </p:spPr>
      </p:pic>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442800" y="1904701"/>
            <a:ext cx="11325975" cy="1090951"/>
          </a:xfrm>
        </p:spPr>
        <p:txBody>
          <a:bodyPr anchor="b" anchorCtr="0"/>
          <a:lstStyle>
            <a:lvl1pPr algn="l">
              <a:lnSpc>
                <a:spcPct val="100000"/>
              </a:lnSpc>
              <a:defRPr sz="4600">
                <a:solidFill>
                  <a:schemeClr val="bg1"/>
                </a:solidFill>
              </a:defRPr>
            </a:lvl1pPr>
          </a:lstStyle>
          <a:p>
            <a:r>
              <a:rPr lang="en-US"/>
              <a:t>Click to edit Master title style</a:t>
            </a:r>
            <a:endParaRPr lang="en-AU" dirty="0"/>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42800" y="2986579"/>
            <a:ext cx="11325975" cy="1246330"/>
          </a:xfrm>
        </p:spPr>
        <p:txBody>
          <a:bodyPr/>
          <a:lstStyle>
            <a:lvl1pPr algn="l">
              <a:lnSpc>
                <a:spcPct val="100000"/>
              </a:lnSpc>
              <a:spcAft>
                <a:spcPts val="0"/>
              </a:spcAft>
              <a:defRPr sz="4400" b="0" cap="none" baseline="0">
                <a:solidFill>
                  <a:schemeClr val="bg1"/>
                </a:solidFill>
              </a:defRPr>
            </a:lvl1pPr>
            <a:lvl2pPr marL="0" indent="0" algn="l">
              <a:lnSpc>
                <a:spcPct val="100000"/>
              </a:lnSpc>
              <a:spcAft>
                <a:spcPts val="0"/>
              </a:spcAft>
              <a:buNone/>
              <a:defRPr sz="4000" b="0">
                <a:solidFill>
                  <a:schemeClr val="bg1"/>
                </a:solidFill>
              </a:defRPr>
            </a:lvl2pPr>
            <a:lvl3pPr marL="0" indent="0" algn="l">
              <a:lnSpc>
                <a:spcPct val="100000"/>
              </a:lnSpc>
              <a:spcAft>
                <a:spcPts val="0"/>
              </a:spcAft>
              <a:buNone/>
              <a:defRPr sz="4000" b="0">
                <a:solidFill>
                  <a:schemeClr val="bg1"/>
                </a:solidFill>
              </a:defRPr>
            </a:lvl3pPr>
            <a:lvl4pPr marL="0" indent="0" algn="l">
              <a:lnSpc>
                <a:spcPct val="100000"/>
              </a:lnSpc>
              <a:spcAft>
                <a:spcPts val="0"/>
              </a:spcAft>
              <a:buNone/>
              <a:defRPr sz="4000" b="0">
                <a:solidFill>
                  <a:schemeClr val="bg1"/>
                </a:solidFill>
              </a:defRPr>
            </a:lvl4pPr>
            <a:lvl5pPr marL="0" indent="0" algn="l">
              <a:lnSpc>
                <a:spcPct val="100000"/>
              </a:lnSpc>
              <a:spcAft>
                <a:spcPts val="0"/>
              </a:spcAft>
              <a:buNone/>
              <a:defRPr sz="4000" b="0">
                <a:solidFill>
                  <a:schemeClr val="bg1"/>
                </a:solidFill>
              </a:defRPr>
            </a:lvl5pPr>
            <a:lvl6pPr marL="0" indent="0" algn="l">
              <a:lnSpc>
                <a:spcPct val="100000"/>
              </a:lnSpc>
              <a:spcAft>
                <a:spcPts val="0"/>
              </a:spcAft>
              <a:buNone/>
              <a:defRPr sz="4000" b="0">
                <a:solidFill>
                  <a:schemeClr val="bg1"/>
                </a:solidFill>
              </a:defRPr>
            </a:lvl6pPr>
            <a:lvl7pPr marL="0" indent="0" algn="l">
              <a:lnSpc>
                <a:spcPct val="100000"/>
              </a:lnSpc>
              <a:spcAft>
                <a:spcPts val="0"/>
              </a:spcAft>
              <a:buNone/>
              <a:defRPr sz="4000" b="0">
                <a:solidFill>
                  <a:schemeClr val="bg1"/>
                </a:solidFill>
              </a:defRPr>
            </a:lvl7pPr>
            <a:lvl8pPr marL="0" indent="0" algn="l">
              <a:lnSpc>
                <a:spcPct val="100000"/>
              </a:lnSpc>
              <a:spcAft>
                <a:spcPts val="0"/>
              </a:spcAft>
              <a:buNone/>
              <a:defRPr sz="4000" b="0">
                <a:solidFill>
                  <a:schemeClr val="bg1"/>
                </a:solidFill>
              </a:defRPr>
            </a:lvl8pPr>
            <a:lvl9pPr marL="0" indent="0" algn="l">
              <a:lnSpc>
                <a:spcPct val="100000"/>
              </a:lnSpc>
              <a:spcAft>
                <a:spcPts val="0"/>
              </a:spcAft>
              <a:buNone/>
              <a:defRPr sz="4000" b="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4">
            <a:extLst>
              <a:ext uri="{FF2B5EF4-FFF2-40B4-BE49-F238E27FC236}">
                <a16:creationId xmlns:a16="http://schemas.microsoft.com/office/drawing/2014/main" id="{9D9AD526-2D24-79C0-32D7-4CCF3A1C5719}"/>
              </a:ext>
            </a:extLst>
          </p:cNvPr>
          <p:cNvSpPr txBox="1">
            <a:spLocks/>
          </p:cNvSpPr>
          <p:nvPr userDrawn="1"/>
        </p:nvSpPr>
        <p:spPr>
          <a:xfrm>
            <a:off x="10041255" y="6356350"/>
            <a:ext cx="1710774" cy="365125"/>
          </a:xfrm>
          <a:prstGeom prst="rect">
            <a:avLst/>
          </a:prstGeom>
        </p:spPr>
        <p:txBody>
          <a:bodyPr vert="horz" lIns="0" tIns="0" rIns="0" bIns="0" rtlCol="0" anchor="ctr"/>
          <a:lstStyle>
            <a:defPPr>
              <a:defRPr lang="en-US"/>
            </a:defPPr>
            <a:lvl1pPr marL="0" algn="l" defTabSz="914400" rtl="0" eaLnBrk="1" latinLnBrk="0" hangingPunct="1">
              <a:defRPr sz="1200" kern="1200" spc="13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050" b="1" dirty="0">
                <a:latin typeface="Arial" panose="020B0604020202020204" pitchFamily="34" charset="0"/>
              </a:rPr>
              <a:t>EPA.SA.GOV.AU</a:t>
            </a:r>
            <a:endParaRPr lang="en-AU" sz="1050" dirty="0">
              <a:latin typeface="Arial" panose="020B0604020202020204" pitchFamily="34" charset="0"/>
            </a:endParaRPr>
          </a:p>
        </p:txBody>
      </p:sp>
      <p:sp>
        <p:nvSpPr>
          <p:cNvPr id="12" name="Text Placeholder 5">
            <a:extLst>
              <a:ext uri="{FF2B5EF4-FFF2-40B4-BE49-F238E27FC236}">
                <a16:creationId xmlns:a16="http://schemas.microsoft.com/office/drawing/2014/main" id="{08D3DC3C-B4CD-57AB-0443-C7AFA64F9EDE}"/>
              </a:ext>
            </a:extLst>
          </p:cNvPr>
          <p:cNvSpPr>
            <a:spLocks noGrp="1"/>
          </p:cNvSpPr>
          <p:nvPr>
            <p:ph type="body" sz="quarter" idx="11"/>
          </p:nvPr>
        </p:nvSpPr>
        <p:spPr>
          <a:xfrm>
            <a:off x="442800" y="4573824"/>
            <a:ext cx="1044000" cy="1246330"/>
          </a:xfrm>
        </p:spPr>
        <p:txBody>
          <a:bodyPr/>
          <a:lstStyle>
            <a:lvl1pPr algn="l">
              <a:lnSpc>
                <a:spcPct val="100000"/>
              </a:lnSpc>
              <a:spcAft>
                <a:spcPts val="400"/>
              </a:spcAft>
              <a:defRPr sz="1800" b="1" cap="none" baseline="0">
                <a:solidFill>
                  <a:schemeClr val="bg1"/>
                </a:solidFill>
              </a:defRPr>
            </a:lvl1pPr>
            <a:lvl2pPr marL="0" indent="0" algn="l">
              <a:lnSpc>
                <a:spcPct val="100000"/>
              </a:lnSpc>
              <a:spcAft>
                <a:spcPts val="400"/>
              </a:spcAft>
              <a:buNone/>
              <a:defRPr sz="1800" b="1">
                <a:solidFill>
                  <a:schemeClr val="bg1"/>
                </a:solidFill>
              </a:defRPr>
            </a:lvl2pPr>
            <a:lvl3pPr marL="0" indent="0" algn="l">
              <a:lnSpc>
                <a:spcPct val="100000"/>
              </a:lnSpc>
              <a:spcAft>
                <a:spcPts val="400"/>
              </a:spcAft>
              <a:buNone/>
              <a:defRPr sz="1800" b="1">
                <a:solidFill>
                  <a:schemeClr val="bg1"/>
                </a:solidFill>
              </a:defRPr>
            </a:lvl3pPr>
            <a:lvl4pPr marL="0" indent="0" algn="l">
              <a:lnSpc>
                <a:spcPct val="100000"/>
              </a:lnSpc>
              <a:spcAft>
                <a:spcPts val="400"/>
              </a:spcAft>
              <a:buNone/>
              <a:defRPr sz="1800" b="1">
                <a:solidFill>
                  <a:schemeClr val="bg1"/>
                </a:solidFill>
              </a:defRPr>
            </a:lvl4pPr>
            <a:lvl5pPr marL="0" indent="0" algn="l">
              <a:lnSpc>
                <a:spcPct val="100000"/>
              </a:lnSpc>
              <a:spcAft>
                <a:spcPts val="400"/>
              </a:spcAft>
              <a:buNone/>
              <a:defRPr sz="1800" b="1">
                <a:solidFill>
                  <a:schemeClr val="bg1"/>
                </a:solidFill>
              </a:defRPr>
            </a:lvl5pPr>
            <a:lvl6pPr marL="0" indent="0" algn="l">
              <a:lnSpc>
                <a:spcPct val="100000"/>
              </a:lnSpc>
              <a:spcAft>
                <a:spcPts val="400"/>
              </a:spcAft>
              <a:buNone/>
              <a:defRPr sz="1800" b="1">
                <a:solidFill>
                  <a:schemeClr val="bg1"/>
                </a:solidFill>
              </a:defRPr>
            </a:lvl6pPr>
            <a:lvl7pPr marL="0" indent="0" algn="l">
              <a:lnSpc>
                <a:spcPct val="100000"/>
              </a:lnSpc>
              <a:spcAft>
                <a:spcPts val="400"/>
              </a:spcAft>
              <a:buNone/>
              <a:defRPr sz="1800" b="1">
                <a:solidFill>
                  <a:schemeClr val="bg1"/>
                </a:solidFill>
              </a:defRPr>
            </a:lvl7pPr>
            <a:lvl8pPr marL="0" indent="0" algn="l">
              <a:lnSpc>
                <a:spcPct val="100000"/>
              </a:lnSpc>
              <a:spcAft>
                <a:spcPts val="400"/>
              </a:spcAft>
              <a:buNone/>
              <a:defRPr sz="1800" b="1">
                <a:solidFill>
                  <a:schemeClr val="bg1"/>
                </a:solidFill>
              </a:defRPr>
            </a:lvl8pPr>
            <a:lvl9pPr marL="0" indent="0" algn="l">
              <a:lnSpc>
                <a:spcPct val="100000"/>
              </a:lnSpc>
              <a:spcAft>
                <a:spcPts val="400"/>
              </a:spcAft>
              <a:buNone/>
              <a:defRPr sz="18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3" name="Picture 12" descr="A blue and green logo with white text&#10;&#10;Description automatically generated">
            <a:extLst>
              <a:ext uri="{FF2B5EF4-FFF2-40B4-BE49-F238E27FC236}">
                <a16:creationId xmlns:a16="http://schemas.microsoft.com/office/drawing/2014/main" id="{EC78E969-A94D-F490-20D4-7831ED7FE4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6054" y="437157"/>
            <a:ext cx="950032" cy="1030695"/>
          </a:xfrm>
          <a:prstGeom prst="rect">
            <a:avLst/>
          </a:prstGeom>
        </p:spPr>
      </p:pic>
      <p:sp>
        <p:nvSpPr>
          <p:cNvPr id="14" name="Text Placeholder 5">
            <a:extLst>
              <a:ext uri="{FF2B5EF4-FFF2-40B4-BE49-F238E27FC236}">
                <a16:creationId xmlns:a16="http://schemas.microsoft.com/office/drawing/2014/main" id="{5501B98B-7CD2-4F4C-2034-EDEBEA49335C}"/>
              </a:ext>
            </a:extLst>
          </p:cNvPr>
          <p:cNvSpPr>
            <a:spLocks noGrp="1"/>
          </p:cNvSpPr>
          <p:nvPr>
            <p:ph type="body" sz="quarter" idx="12"/>
          </p:nvPr>
        </p:nvSpPr>
        <p:spPr>
          <a:xfrm>
            <a:off x="1512000" y="4573824"/>
            <a:ext cx="7898432" cy="1246330"/>
          </a:xfrm>
        </p:spPr>
        <p:txBody>
          <a:bodyPr/>
          <a:lstStyle>
            <a:lvl1pPr algn="l">
              <a:lnSpc>
                <a:spcPct val="100000"/>
              </a:lnSpc>
              <a:spcAft>
                <a:spcPts val="400"/>
              </a:spcAft>
              <a:defRPr sz="1800" b="0" cap="none" baseline="0">
                <a:solidFill>
                  <a:schemeClr val="bg1"/>
                </a:solidFill>
              </a:defRPr>
            </a:lvl1pPr>
            <a:lvl2pPr marL="0" indent="0" algn="l">
              <a:lnSpc>
                <a:spcPct val="100000"/>
              </a:lnSpc>
              <a:spcAft>
                <a:spcPts val="400"/>
              </a:spcAft>
              <a:buNone/>
              <a:defRPr sz="1800" b="0">
                <a:solidFill>
                  <a:schemeClr val="bg1"/>
                </a:solidFill>
              </a:defRPr>
            </a:lvl2pPr>
            <a:lvl3pPr marL="0" indent="0" algn="l">
              <a:lnSpc>
                <a:spcPct val="100000"/>
              </a:lnSpc>
              <a:spcAft>
                <a:spcPts val="400"/>
              </a:spcAft>
              <a:buNone/>
              <a:defRPr sz="1800" b="0">
                <a:solidFill>
                  <a:schemeClr val="bg1"/>
                </a:solidFill>
              </a:defRPr>
            </a:lvl3pPr>
            <a:lvl4pPr marL="0" indent="0" algn="l">
              <a:lnSpc>
                <a:spcPct val="100000"/>
              </a:lnSpc>
              <a:spcAft>
                <a:spcPts val="400"/>
              </a:spcAft>
              <a:buNone/>
              <a:defRPr sz="1800" b="0">
                <a:solidFill>
                  <a:schemeClr val="bg1"/>
                </a:solidFill>
              </a:defRPr>
            </a:lvl4pPr>
            <a:lvl5pPr marL="0" indent="0" algn="l">
              <a:lnSpc>
                <a:spcPct val="100000"/>
              </a:lnSpc>
              <a:spcAft>
                <a:spcPts val="400"/>
              </a:spcAft>
              <a:buNone/>
              <a:defRPr sz="1800" b="0">
                <a:solidFill>
                  <a:schemeClr val="bg1"/>
                </a:solidFill>
              </a:defRPr>
            </a:lvl5pPr>
            <a:lvl6pPr marL="0" indent="0" algn="l">
              <a:lnSpc>
                <a:spcPct val="100000"/>
              </a:lnSpc>
              <a:spcAft>
                <a:spcPts val="400"/>
              </a:spcAft>
              <a:buNone/>
              <a:defRPr sz="1800" b="0">
                <a:solidFill>
                  <a:schemeClr val="bg1"/>
                </a:solidFill>
              </a:defRPr>
            </a:lvl6pPr>
            <a:lvl7pPr marL="0" indent="0" algn="l">
              <a:lnSpc>
                <a:spcPct val="100000"/>
              </a:lnSpc>
              <a:spcAft>
                <a:spcPts val="400"/>
              </a:spcAft>
              <a:buNone/>
              <a:defRPr sz="1800" b="0">
                <a:solidFill>
                  <a:schemeClr val="bg1"/>
                </a:solidFill>
              </a:defRPr>
            </a:lvl7pPr>
            <a:lvl8pPr marL="0" indent="0" algn="l">
              <a:lnSpc>
                <a:spcPct val="100000"/>
              </a:lnSpc>
              <a:spcAft>
                <a:spcPts val="400"/>
              </a:spcAft>
              <a:buNone/>
              <a:defRPr sz="1800" b="0">
                <a:solidFill>
                  <a:schemeClr val="bg1"/>
                </a:solidFill>
              </a:defRPr>
            </a:lvl8pPr>
            <a:lvl9pPr marL="0" indent="0" algn="l">
              <a:lnSpc>
                <a:spcPct val="100000"/>
              </a:lnSpc>
              <a:spcAft>
                <a:spcPts val="400"/>
              </a:spcAft>
              <a:buNone/>
              <a:defRPr sz="1800" b="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171936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_Graphic">
    <p:spTree>
      <p:nvGrpSpPr>
        <p:cNvPr id="1" name=""/>
        <p:cNvGrpSpPr/>
        <p:nvPr/>
      </p:nvGrpSpPr>
      <p:grpSpPr>
        <a:xfrm>
          <a:off x="0" y="0"/>
          <a:ext cx="0" cy="0"/>
          <a:chOff x="0" y="0"/>
          <a:chExt cx="0" cy="0"/>
        </a:xfrm>
      </p:grpSpPr>
      <p:pic>
        <p:nvPicPr>
          <p:cNvPr id="2" name="Picture 1" descr="A blue and green background with lines&#10;&#10;Description automatically generated">
            <a:extLst>
              <a:ext uri="{FF2B5EF4-FFF2-40B4-BE49-F238E27FC236}">
                <a16:creationId xmlns:a16="http://schemas.microsoft.com/office/drawing/2014/main" id="{FADA0611-C7C2-7CA3-CC80-F6D12ED75091}"/>
              </a:ext>
            </a:extLst>
          </p:cNvPr>
          <p:cNvPicPr>
            <a:picLocks noChangeAspect="1"/>
          </p:cNvPicPr>
          <p:nvPr userDrawn="1"/>
        </p:nvPicPr>
        <p:blipFill>
          <a:blip r:embed="rId2"/>
          <a:stretch>
            <a:fillRect/>
          </a:stretch>
        </p:blipFill>
        <p:spPr>
          <a:xfrm>
            <a:off x="-9724" y="0"/>
            <a:ext cx="3975234" cy="6858000"/>
          </a:xfrm>
          <a:prstGeom prst="rect">
            <a:avLst/>
          </a:prstGeom>
        </p:spPr>
      </p:pic>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4424400" y="2242800"/>
            <a:ext cx="7308795" cy="3420000"/>
          </a:xfrm>
        </p:spPr>
        <p:txBody>
          <a:bodyPr/>
          <a:lstStyle>
            <a:lvl3pPr>
              <a:defRPr sz="1800"/>
            </a:lvl3pPr>
            <a:lvl4pPr>
              <a:defRPr sz="1800"/>
            </a:lvl4pPr>
            <a:lvl5pPr>
              <a:defRPr sz="1800"/>
            </a:lvl5pPr>
            <a:lvl6pPr>
              <a:defRPr sz="1800"/>
            </a:lvl6pPr>
            <a:lvl7pPr>
              <a:defRPr sz="1800"/>
            </a:lvl7pPr>
            <a:lvl8pPr>
              <a:defRPr sz="1800"/>
            </a:lvl8pPr>
            <a:lvl9pPr>
              <a:defRPr sz="1800"/>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a:p>
            <a:pPr lvl="0"/>
            <a:endParaRPr lang="en-AU" noProof="0" dirty="0"/>
          </a:p>
        </p:txBody>
      </p:sp>
      <p:sp>
        <p:nvSpPr>
          <p:cNvPr id="3" name="Slide Number Placeholder 2">
            <a:extLst>
              <a:ext uri="{FF2B5EF4-FFF2-40B4-BE49-F238E27FC236}">
                <a16:creationId xmlns:a16="http://schemas.microsoft.com/office/drawing/2014/main" id="{2120A60A-4693-D96F-D59D-371AA7A3CDFD}"/>
              </a:ext>
            </a:extLst>
          </p:cNvPr>
          <p:cNvSpPr>
            <a:spLocks noGrp="1"/>
          </p:cNvSpPr>
          <p:nvPr>
            <p:ph type="sldNum" sz="quarter" idx="14"/>
          </p:nvPr>
        </p:nvSpPr>
        <p:spPr/>
        <p:txBody>
          <a:bodyPr/>
          <a:lstStyle>
            <a:lvl1pPr>
              <a:defRPr>
                <a:solidFill>
                  <a:schemeClr val="bg2"/>
                </a:solidFill>
              </a:defRPr>
            </a:lvl1pPr>
          </a:lstStyle>
          <a:p>
            <a:fld id="{DD40CBE4-94D3-9947-8A0A-9B9125B1663D}" type="slidenum">
              <a:rPr lang="en-US" smtClean="0"/>
              <a:pPr/>
              <a:t>‹#›</a:t>
            </a:fld>
            <a:endParaRPr lang="en-US" dirty="0"/>
          </a:p>
        </p:txBody>
      </p:sp>
      <p:sp>
        <p:nvSpPr>
          <p:cNvPr id="4" name="Footer Placeholder 3">
            <a:extLst>
              <a:ext uri="{FF2B5EF4-FFF2-40B4-BE49-F238E27FC236}">
                <a16:creationId xmlns:a16="http://schemas.microsoft.com/office/drawing/2014/main" id="{E2970E3A-30B2-6FE0-249A-12E0B72882D3}"/>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7F18F393-20CD-178C-187F-70DC490AA51F}"/>
              </a:ext>
            </a:extLst>
          </p:cNvPr>
          <p:cNvSpPr>
            <a:spLocks noGrp="1"/>
          </p:cNvSpPr>
          <p:nvPr>
            <p:ph type="title"/>
          </p:nvPr>
        </p:nvSpPr>
        <p:spPr>
          <a:xfrm>
            <a:off x="4424399" y="1242227"/>
            <a:ext cx="7308796" cy="531544"/>
          </a:xfrm>
        </p:spPr>
        <p:txBody>
          <a:bodyPr/>
          <a:lstStyle/>
          <a:p>
            <a:r>
              <a:rPr lang="en-US"/>
              <a:t>Click to edit Master title style</a:t>
            </a:r>
            <a:endParaRPr lang="en-AU" dirty="0"/>
          </a:p>
        </p:txBody>
      </p:sp>
      <p:sp>
        <p:nvSpPr>
          <p:cNvPr id="6" name="TextBox 5">
            <a:extLst>
              <a:ext uri="{FF2B5EF4-FFF2-40B4-BE49-F238E27FC236}">
                <a16:creationId xmlns:a16="http://schemas.microsoft.com/office/drawing/2014/main" id="{CD8EC117-4748-993D-FEF2-4727C4A996B1}"/>
              </a:ext>
              <a:ext uri="{C183D7F6-B498-43B3-948B-1728B52AA6E4}">
                <adec:decorative xmlns:adec="http://schemas.microsoft.com/office/drawing/2017/decorative" val="1"/>
              </a:ext>
            </a:extLst>
          </p:cNvPr>
          <p:cNvSpPr txBox="1"/>
          <p:nvPr userDrawn="1"/>
        </p:nvSpPr>
        <p:spPr>
          <a:xfrm>
            <a:off x="5612838" y="6431652"/>
            <a:ext cx="950186" cy="215444"/>
          </a:xfrm>
          <a:prstGeom prst="rect">
            <a:avLst/>
          </a:prstGeom>
          <a:noFill/>
        </p:spPr>
        <p:txBody>
          <a:bodyPr wrap="square" lIns="0" tIns="0" rIns="0" bIns="0" rtlCol="0" anchor="ctr" anchorCtr="0">
            <a:spAutoFit/>
          </a:bodyPr>
          <a:lstStyle/>
          <a:p>
            <a:pPr algn="ctr"/>
            <a:r>
              <a:rPr lang="en-US" sz="1400" dirty="0">
                <a:solidFill>
                  <a:srgbClr val="FF0000"/>
                </a:solidFill>
              </a:rPr>
              <a:t>OFFICIAL</a:t>
            </a:r>
            <a:endParaRPr lang="en-AU" sz="1400" dirty="0">
              <a:solidFill>
                <a:srgbClr val="FF0000"/>
              </a:solidFill>
            </a:endParaRPr>
          </a:p>
        </p:txBody>
      </p:sp>
    </p:spTree>
    <p:extLst>
      <p:ext uri="{BB962C8B-B14F-4D97-AF65-F5344CB8AC3E}">
        <p14:creationId xmlns:p14="http://schemas.microsoft.com/office/powerpoint/2010/main" val="345098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_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0A60A-4693-D96F-D59D-371AA7A3CDFD}"/>
              </a:ext>
            </a:extLst>
          </p:cNvPr>
          <p:cNvSpPr>
            <a:spLocks noGrp="1"/>
          </p:cNvSpPr>
          <p:nvPr>
            <p:ph type="sldNum" sz="quarter" idx="14"/>
          </p:nvPr>
        </p:nvSpPr>
        <p:spPr/>
        <p:txBody>
          <a:bodyPr/>
          <a:lstStyle>
            <a:lvl1pPr>
              <a:defRPr>
                <a:solidFill>
                  <a:schemeClr val="bg1"/>
                </a:solidFill>
              </a:defRPr>
            </a:lvl1pPr>
          </a:lstStyle>
          <a:p>
            <a:fld id="{DD40CBE4-94D3-9947-8A0A-9B9125B1663D}" type="slidenum">
              <a:rPr lang="en-US" smtClean="0"/>
              <a:pPr/>
              <a:t>‹#›</a:t>
            </a:fld>
            <a:endParaRPr lang="en-US" dirty="0"/>
          </a:p>
        </p:txBody>
      </p:sp>
      <p:sp>
        <p:nvSpPr>
          <p:cNvPr id="4" name="Footer Placeholder 3">
            <a:extLst>
              <a:ext uri="{FF2B5EF4-FFF2-40B4-BE49-F238E27FC236}">
                <a16:creationId xmlns:a16="http://schemas.microsoft.com/office/drawing/2014/main" id="{E2970E3A-30B2-6FE0-249A-12E0B72882D3}"/>
              </a:ext>
            </a:extLst>
          </p:cNvPr>
          <p:cNvSpPr>
            <a:spLocks noGrp="1"/>
          </p:cNvSpPr>
          <p:nvPr>
            <p:ph type="ftr" sz="quarter" idx="15"/>
          </p:nvPr>
        </p:nvSpPr>
        <p:spPr/>
        <p:txBody>
          <a:bodyPr/>
          <a:lstStyle/>
          <a:p>
            <a:r>
              <a:rPr lang="en-AU"/>
              <a:t>ENVIRONMENT PROTECTION AUTHORITY</a:t>
            </a:r>
            <a:endParaRPr lang="en-AU" dirty="0"/>
          </a:p>
        </p:txBody>
      </p:sp>
      <p:sp>
        <p:nvSpPr>
          <p:cNvPr id="5" name="Picture Placeholder 4">
            <a:extLst>
              <a:ext uri="{FF2B5EF4-FFF2-40B4-BE49-F238E27FC236}">
                <a16:creationId xmlns:a16="http://schemas.microsoft.com/office/drawing/2014/main" id="{4A7ECC2D-2B8F-E44B-86A0-EB04BEC42FD8}"/>
              </a:ext>
            </a:extLst>
          </p:cNvPr>
          <p:cNvSpPr>
            <a:spLocks noGrp="1"/>
          </p:cNvSpPr>
          <p:nvPr>
            <p:ph type="pic" sz="quarter" idx="16" hasCustomPrompt="1"/>
          </p:nvPr>
        </p:nvSpPr>
        <p:spPr>
          <a:xfrm>
            <a:off x="-2" y="-1"/>
            <a:ext cx="12192001" cy="6174000"/>
          </a:xfrm>
        </p:spPr>
        <p:txBody>
          <a:bodyPr anchor="ctr" anchorCtr="0"/>
          <a:lstStyle>
            <a:lvl1pPr algn="ctr">
              <a:defRPr/>
            </a:lvl1pPr>
          </a:lstStyle>
          <a:p>
            <a:r>
              <a:rPr lang="en-AU" dirty="0"/>
              <a:t>Click icon to insert image</a:t>
            </a:r>
          </a:p>
        </p:txBody>
      </p:sp>
      <p:sp>
        <p:nvSpPr>
          <p:cNvPr id="2" name="TextBox 1">
            <a:extLst>
              <a:ext uri="{FF2B5EF4-FFF2-40B4-BE49-F238E27FC236}">
                <a16:creationId xmlns:a16="http://schemas.microsoft.com/office/drawing/2014/main" id="{790664C9-0284-6C56-9FFB-26CC2ACCA149}"/>
              </a:ext>
              <a:ext uri="{C183D7F6-B498-43B3-948B-1728B52AA6E4}">
                <adec:decorative xmlns:adec="http://schemas.microsoft.com/office/drawing/2017/decorative" val="1"/>
              </a:ext>
            </a:extLst>
          </p:cNvPr>
          <p:cNvSpPr txBox="1"/>
          <p:nvPr userDrawn="1"/>
        </p:nvSpPr>
        <p:spPr>
          <a:xfrm>
            <a:off x="5612838" y="6431652"/>
            <a:ext cx="950186" cy="215444"/>
          </a:xfrm>
          <a:prstGeom prst="rect">
            <a:avLst/>
          </a:prstGeom>
          <a:noFill/>
        </p:spPr>
        <p:txBody>
          <a:bodyPr wrap="square" lIns="0" tIns="0" rIns="0" bIns="0" rtlCol="0" anchor="ctr" anchorCtr="0">
            <a:spAutoFit/>
          </a:bodyPr>
          <a:lstStyle/>
          <a:p>
            <a:pPr algn="ctr"/>
            <a:r>
              <a:rPr lang="en-US" sz="1400" dirty="0">
                <a:solidFill>
                  <a:srgbClr val="FF0000"/>
                </a:solidFill>
              </a:rPr>
              <a:t>OFFICIAL</a:t>
            </a:r>
            <a:endParaRPr lang="en-AU" sz="1400" dirty="0">
              <a:solidFill>
                <a:srgbClr val="FF0000"/>
              </a:solidFill>
            </a:endParaRPr>
          </a:p>
        </p:txBody>
      </p:sp>
    </p:spTree>
    <p:extLst>
      <p:ext uri="{BB962C8B-B14F-4D97-AF65-F5344CB8AC3E}">
        <p14:creationId xmlns:p14="http://schemas.microsoft.com/office/powerpoint/2010/main" val="387286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ABAE21-09A3-F96C-B7C4-8FF36B132ABE}"/>
              </a:ext>
            </a:extLst>
          </p:cNvPr>
          <p:cNvSpPr>
            <a:spLocks noGrp="1"/>
          </p:cNvSpPr>
          <p:nvPr>
            <p:ph type="title"/>
          </p:nvPr>
        </p:nvSpPr>
        <p:spPr/>
        <p:txBody>
          <a:bodyPr/>
          <a:lstStyle/>
          <a:p>
            <a:r>
              <a:rPr lang="en-US"/>
              <a:t>Click to edit Master title style</a:t>
            </a:r>
            <a:endParaRPr lang="en-AU" dirty="0"/>
          </a:p>
        </p:txBody>
      </p:sp>
      <p:sp>
        <p:nvSpPr>
          <p:cNvPr id="2" name="Footer Placeholder 1">
            <a:extLst>
              <a:ext uri="{FF2B5EF4-FFF2-40B4-BE49-F238E27FC236}">
                <a16:creationId xmlns:a16="http://schemas.microsoft.com/office/drawing/2014/main" id="{D2890103-910B-AED9-2C41-6FDDF050FE83}"/>
              </a:ext>
            </a:extLst>
          </p:cNvPr>
          <p:cNvSpPr>
            <a:spLocks noGrp="1"/>
          </p:cNvSpPr>
          <p:nvPr>
            <p:ph type="ftr" sz="quarter" idx="10"/>
          </p:nvPr>
        </p:nvSpPr>
        <p:spPr>
          <a:xfrm>
            <a:off x="442800" y="6356350"/>
            <a:ext cx="3183925" cy="365125"/>
          </a:xfrm>
        </p:spPr>
        <p:txBody>
          <a:bodyPr/>
          <a:lstStyle/>
          <a:p>
            <a:r>
              <a:rPr lang="en-AU"/>
              <a:t>ENVIRONMENT PROTECTION AUTHORITY</a:t>
            </a:r>
            <a:endParaRPr lang="en-AU" dirty="0"/>
          </a:p>
        </p:txBody>
      </p:sp>
      <p:sp>
        <p:nvSpPr>
          <p:cNvPr id="3" name="Slide Number Placeholder 2">
            <a:extLst>
              <a:ext uri="{FF2B5EF4-FFF2-40B4-BE49-F238E27FC236}">
                <a16:creationId xmlns:a16="http://schemas.microsoft.com/office/drawing/2014/main" id="{2C412D38-E260-1B9C-AF8B-7D7952FDCCB2}"/>
              </a:ext>
            </a:extLst>
          </p:cNvPr>
          <p:cNvSpPr>
            <a:spLocks noGrp="1"/>
          </p:cNvSpPr>
          <p:nvPr>
            <p:ph type="sldNum" sz="quarter" idx="11"/>
          </p:nvPr>
        </p:nvSpPr>
        <p:spPr/>
        <p:txBody>
          <a:bodyPr/>
          <a:lstStyle/>
          <a:p>
            <a:fld id="{DD40CBE4-94D3-9947-8A0A-9B9125B1663D}" type="slidenum">
              <a:rPr lang="en-US" smtClean="0"/>
              <a:pPr/>
              <a:t>‹#›</a:t>
            </a:fld>
            <a:endParaRPr lang="en-US" dirty="0"/>
          </a:p>
        </p:txBody>
      </p:sp>
      <p:sp>
        <p:nvSpPr>
          <p:cNvPr id="4" name="TextBox 3">
            <a:extLst>
              <a:ext uri="{FF2B5EF4-FFF2-40B4-BE49-F238E27FC236}">
                <a16:creationId xmlns:a16="http://schemas.microsoft.com/office/drawing/2014/main" id="{708A9E6A-5AA5-01D3-6401-E3E9B7DCC056}"/>
              </a:ext>
              <a:ext uri="{C183D7F6-B498-43B3-948B-1728B52AA6E4}">
                <adec:decorative xmlns:adec="http://schemas.microsoft.com/office/drawing/2017/decorative" val="1"/>
              </a:ext>
            </a:extLst>
          </p:cNvPr>
          <p:cNvSpPr txBox="1"/>
          <p:nvPr userDrawn="1"/>
        </p:nvSpPr>
        <p:spPr>
          <a:xfrm>
            <a:off x="5612838" y="6431652"/>
            <a:ext cx="950186" cy="215444"/>
          </a:xfrm>
          <a:prstGeom prst="rect">
            <a:avLst/>
          </a:prstGeom>
          <a:noFill/>
        </p:spPr>
        <p:txBody>
          <a:bodyPr wrap="square" lIns="0" tIns="0" rIns="0" bIns="0" rtlCol="0" anchor="ctr" anchorCtr="0">
            <a:spAutoFit/>
          </a:bodyPr>
          <a:lstStyle/>
          <a:p>
            <a:pPr algn="ctr"/>
            <a:r>
              <a:rPr lang="en-US" sz="1400" dirty="0">
                <a:solidFill>
                  <a:srgbClr val="FF0000"/>
                </a:solidFill>
              </a:rPr>
              <a:t>OFFICIAL</a:t>
            </a:r>
            <a:endParaRPr lang="en-AU" sz="1400" dirty="0">
              <a:solidFill>
                <a:srgbClr val="FF0000"/>
              </a:solidFill>
            </a:endParaRPr>
          </a:p>
        </p:txBody>
      </p:sp>
    </p:spTree>
    <p:extLst>
      <p:ext uri="{BB962C8B-B14F-4D97-AF65-F5344CB8AC3E}">
        <p14:creationId xmlns:p14="http://schemas.microsoft.com/office/powerpoint/2010/main" val="3863517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4" name="Picture 3" descr="A blue and green background with lines&#10;&#10;Description automatically generated">
            <a:extLst>
              <a:ext uri="{FF2B5EF4-FFF2-40B4-BE49-F238E27FC236}">
                <a16:creationId xmlns:a16="http://schemas.microsoft.com/office/drawing/2014/main" id="{E340B7C9-437D-15D8-5E9C-B9C767A5202C}"/>
              </a:ext>
            </a:extLst>
          </p:cNvPr>
          <p:cNvPicPr>
            <a:picLocks noChangeAspect="1"/>
          </p:cNvPicPr>
          <p:nvPr userDrawn="1"/>
        </p:nvPicPr>
        <p:blipFill rotWithShape="1">
          <a:blip r:embed="rId2"/>
          <a:srcRect b="26416"/>
          <a:stretch/>
        </p:blipFill>
        <p:spPr>
          <a:xfrm>
            <a:off x="0" y="1811655"/>
            <a:ext cx="12192000" cy="5046345"/>
          </a:xfrm>
          <a:prstGeom prst="rect">
            <a:avLst/>
          </a:prstGeom>
        </p:spPr>
      </p:pic>
      <p:pic>
        <p:nvPicPr>
          <p:cNvPr id="3" name="Picture 2" descr="A white background with lines&#10;&#10;Description automatically generated">
            <a:extLst>
              <a:ext uri="{FF2B5EF4-FFF2-40B4-BE49-F238E27FC236}">
                <a16:creationId xmlns:a16="http://schemas.microsoft.com/office/drawing/2014/main" id="{6EC77466-7AD8-A81E-0B7D-C8A626CE9460}"/>
              </a:ext>
            </a:extLst>
          </p:cNvPr>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65" t="50048" r="7241" b="21927"/>
          <a:stretch/>
        </p:blipFill>
        <p:spPr>
          <a:xfrm>
            <a:off x="4122174" y="0"/>
            <a:ext cx="8069827" cy="1811656"/>
          </a:xfrm>
          <a:prstGeom prst="rect">
            <a:avLst/>
          </a:prstGeom>
        </p:spPr>
      </p:pic>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426053" y="2294115"/>
            <a:ext cx="11325975" cy="1090951"/>
          </a:xfrm>
        </p:spPr>
        <p:txBody>
          <a:bodyPr anchor="b" anchorCtr="0"/>
          <a:lstStyle>
            <a:lvl1pPr algn="l">
              <a:lnSpc>
                <a:spcPct val="100000"/>
              </a:lnSpc>
              <a:defRPr sz="5400">
                <a:solidFill>
                  <a:schemeClr val="bg1"/>
                </a:solidFill>
              </a:defRPr>
            </a:lvl1pPr>
          </a:lstStyle>
          <a:p>
            <a:r>
              <a:rPr lang="en-US"/>
              <a:t>Click to edit Master title style</a:t>
            </a:r>
            <a:endParaRPr lang="en-AU" dirty="0"/>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426053" y="4147200"/>
            <a:ext cx="11325975" cy="1728000"/>
          </a:xfrm>
        </p:spPr>
        <p:txBody>
          <a:bodyPr/>
          <a:lstStyle>
            <a:lvl1pPr algn="l">
              <a:lnSpc>
                <a:spcPct val="100000"/>
              </a:lnSpc>
              <a:spcAft>
                <a:spcPts val="1200"/>
              </a:spcAft>
              <a:defRPr sz="2400" b="1" cap="none" baseline="0">
                <a:solidFill>
                  <a:schemeClr val="bg1"/>
                </a:solidFill>
              </a:defRPr>
            </a:lvl1pPr>
            <a:lvl2pPr marL="0" indent="0" algn="l">
              <a:lnSpc>
                <a:spcPct val="100000"/>
              </a:lnSpc>
              <a:spcAft>
                <a:spcPts val="1200"/>
              </a:spcAft>
              <a:buNone/>
              <a:defRPr sz="2400" b="0">
                <a:solidFill>
                  <a:schemeClr val="bg1"/>
                </a:solidFill>
              </a:defRPr>
            </a:lvl2pPr>
            <a:lvl3pPr marL="0" indent="0" algn="l">
              <a:lnSpc>
                <a:spcPct val="100000"/>
              </a:lnSpc>
              <a:spcAft>
                <a:spcPts val="1200"/>
              </a:spcAft>
              <a:buNone/>
              <a:defRPr sz="2400" b="0">
                <a:solidFill>
                  <a:schemeClr val="bg1"/>
                </a:solidFill>
              </a:defRPr>
            </a:lvl3pPr>
            <a:lvl4pPr marL="0" indent="0" algn="l">
              <a:lnSpc>
                <a:spcPct val="100000"/>
              </a:lnSpc>
              <a:spcAft>
                <a:spcPts val="1200"/>
              </a:spcAft>
              <a:buNone/>
              <a:defRPr sz="2400" b="0">
                <a:solidFill>
                  <a:schemeClr val="bg1"/>
                </a:solidFill>
              </a:defRPr>
            </a:lvl4pPr>
            <a:lvl5pPr marL="0" indent="0" algn="l">
              <a:lnSpc>
                <a:spcPct val="100000"/>
              </a:lnSpc>
              <a:spcAft>
                <a:spcPts val="1200"/>
              </a:spcAft>
              <a:buNone/>
              <a:defRPr sz="2400" b="0">
                <a:solidFill>
                  <a:schemeClr val="bg1"/>
                </a:solidFill>
              </a:defRPr>
            </a:lvl5pPr>
            <a:lvl6pPr marL="0" indent="0" algn="l">
              <a:lnSpc>
                <a:spcPct val="100000"/>
              </a:lnSpc>
              <a:spcAft>
                <a:spcPts val="1200"/>
              </a:spcAft>
              <a:buNone/>
              <a:defRPr sz="2400" b="0">
                <a:solidFill>
                  <a:schemeClr val="bg1"/>
                </a:solidFill>
              </a:defRPr>
            </a:lvl6pPr>
            <a:lvl7pPr marL="0" indent="0" algn="l">
              <a:lnSpc>
                <a:spcPct val="100000"/>
              </a:lnSpc>
              <a:spcAft>
                <a:spcPts val="1200"/>
              </a:spcAft>
              <a:buNone/>
              <a:defRPr sz="2400" b="0">
                <a:solidFill>
                  <a:schemeClr val="bg1"/>
                </a:solidFill>
              </a:defRPr>
            </a:lvl7pPr>
            <a:lvl8pPr marL="0" indent="0" algn="l">
              <a:lnSpc>
                <a:spcPct val="100000"/>
              </a:lnSpc>
              <a:spcAft>
                <a:spcPts val="1200"/>
              </a:spcAft>
              <a:buNone/>
              <a:defRPr sz="2400" b="0">
                <a:solidFill>
                  <a:schemeClr val="bg1"/>
                </a:solidFill>
              </a:defRPr>
            </a:lvl8pPr>
            <a:lvl9pPr marL="0" indent="0" algn="l">
              <a:lnSpc>
                <a:spcPct val="100000"/>
              </a:lnSpc>
              <a:spcAft>
                <a:spcPts val="1200"/>
              </a:spcAft>
              <a:buNone/>
              <a:defRPr sz="2400" b="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3" name="Picture 12" descr="A blue and green logo with white text&#10;&#10;Description automatically generated">
            <a:extLst>
              <a:ext uri="{FF2B5EF4-FFF2-40B4-BE49-F238E27FC236}">
                <a16:creationId xmlns:a16="http://schemas.microsoft.com/office/drawing/2014/main" id="{EC78E969-A94D-F490-20D4-7831ED7FE4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6054" y="437157"/>
            <a:ext cx="950032" cy="1030695"/>
          </a:xfrm>
          <a:prstGeom prst="rect">
            <a:avLst/>
          </a:prstGeom>
        </p:spPr>
      </p:pic>
      <p:sp>
        <p:nvSpPr>
          <p:cNvPr id="5" name="Footer Placeholder 4">
            <a:extLst>
              <a:ext uri="{FF2B5EF4-FFF2-40B4-BE49-F238E27FC236}">
                <a16:creationId xmlns:a16="http://schemas.microsoft.com/office/drawing/2014/main" id="{0D0A267B-64A4-EEDF-A6F0-C93BE6C3AD4F}"/>
              </a:ext>
            </a:extLst>
          </p:cNvPr>
          <p:cNvSpPr txBox="1">
            <a:spLocks/>
          </p:cNvSpPr>
          <p:nvPr userDrawn="1"/>
        </p:nvSpPr>
        <p:spPr>
          <a:xfrm>
            <a:off x="10041255" y="6356350"/>
            <a:ext cx="1710774" cy="365125"/>
          </a:xfrm>
          <a:prstGeom prst="rect">
            <a:avLst/>
          </a:prstGeom>
        </p:spPr>
        <p:txBody>
          <a:bodyPr vert="horz" lIns="0" tIns="0" rIns="0" bIns="0" rtlCol="0" anchor="ctr"/>
          <a:lstStyle>
            <a:defPPr>
              <a:defRPr lang="en-US"/>
            </a:defPPr>
            <a:lvl1pPr marL="0" algn="l" defTabSz="914400" rtl="0" eaLnBrk="1" latinLnBrk="0" hangingPunct="1">
              <a:defRPr sz="1200" kern="1200" spc="13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1050" b="1" dirty="0">
                <a:latin typeface="Arial" panose="020B0604020202020204" pitchFamily="34" charset="0"/>
              </a:rPr>
              <a:t>EPA.SA.GOV.AU</a:t>
            </a:r>
            <a:endParaRPr lang="en-AU" sz="1050" dirty="0">
              <a:latin typeface="Arial" panose="020B0604020202020204" pitchFamily="34" charset="0"/>
            </a:endParaRPr>
          </a:p>
        </p:txBody>
      </p:sp>
    </p:spTree>
    <p:extLst>
      <p:ext uri="{BB962C8B-B14F-4D97-AF65-F5344CB8AC3E}">
        <p14:creationId xmlns:p14="http://schemas.microsoft.com/office/powerpoint/2010/main" val="35758067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For meetings held on KAURNA land – ie EPA offices in Vic Square.">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118A9CF8-D8EF-D88C-911E-DE417B97AC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BBF86869-83E9-8A70-2711-5AF37277CEEE}"/>
              </a:ext>
            </a:extLst>
          </p:cNvPr>
          <p:cNvSpPr>
            <a:spLocks noGrp="1"/>
          </p:cNvSpPr>
          <p:nvPr>
            <p:ph type="body" sz="quarter" idx="11"/>
          </p:nvPr>
        </p:nvSpPr>
        <p:spPr>
          <a:xfrm>
            <a:off x="1490965" y="6309320"/>
            <a:ext cx="5805503" cy="315035"/>
          </a:xfrm>
        </p:spPr>
        <p:txBody>
          <a:bodyPr anchor="b" anchorCtr="0"/>
          <a:lstStyle>
            <a:lvl1pPr marL="0">
              <a:buFontTx/>
              <a:buNone/>
              <a:defRPr sz="1200" b="0" i="1"/>
            </a:lvl1pPr>
            <a:lvl2pPr marL="0">
              <a:buFontTx/>
              <a:buNone/>
              <a:defRPr sz="1200" b="0" i="1"/>
            </a:lvl2pPr>
            <a:lvl3pPr marL="0">
              <a:buFontTx/>
              <a:buNone/>
              <a:defRPr sz="1200" b="0" i="1"/>
            </a:lvl3pPr>
            <a:lvl4pPr marL="0" indent="0">
              <a:buFontTx/>
              <a:buNone/>
              <a:defRPr sz="1200" b="0" i="1"/>
            </a:lvl4pPr>
            <a:lvl5pPr marL="0" indent="0">
              <a:buFontTx/>
              <a:buNone/>
              <a:defRPr sz="1200" b="0" i="1"/>
            </a:lvl5pPr>
            <a:lvl6pPr marL="0" indent="0">
              <a:buFontTx/>
              <a:buNone/>
              <a:defRPr sz="1200" b="0" i="1"/>
            </a:lvl6pPr>
            <a:lvl7pPr marL="0" indent="0">
              <a:buFontTx/>
              <a:buNone/>
              <a:defRPr sz="1200" b="0" i="1"/>
            </a:lvl7pPr>
            <a:lvl8pPr marL="0" indent="0">
              <a:buFontTx/>
              <a:buNone/>
              <a:defRPr sz="1200" b="0" i="1"/>
            </a:lvl8pPr>
            <a:lvl9pPr marL="0" indent="0">
              <a:buFontTx/>
              <a:buNone/>
              <a:defRPr sz="1200" b="0" i="1"/>
            </a:lvl9pPr>
          </a:lstStyle>
          <a:p>
            <a:pPr lvl="0"/>
            <a:r>
              <a:rPr lang="en-US"/>
              <a:t>Click to edit Master text styles</a:t>
            </a:r>
          </a:p>
        </p:txBody>
      </p:sp>
      <p:sp>
        <p:nvSpPr>
          <p:cNvPr id="3" name="Title 2">
            <a:extLst>
              <a:ext uri="{FF2B5EF4-FFF2-40B4-BE49-F238E27FC236}">
                <a16:creationId xmlns:a16="http://schemas.microsoft.com/office/drawing/2014/main" id="{DA70AD46-A628-F0D7-7340-C6FE02C122ED}"/>
              </a:ext>
            </a:extLst>
          </p:cNvPr>
          <p:cNvSpPr>
            <a:spLocks noGrp="1"/>
          </p:cNvSpPr>
          <p:nvPr>
            <p:ph type="title"/>
          </p:nvPr>
        </p:nvSpPr>
        <p:spPr>
          <a:xfrm>
            <a:off x="1490965" y="1075117"/>
            <a:ext cx="5805503" cy="515773"/>
          </a:xfrm>
        </p:spPr>
        <p:txBody>
          <a:bodyPr/>
          <a:lstStyle>
            <a:lvl1pPr>
              <a:defRPr sz="2800"/>
            </a:lvl1p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D2AF6669-BE9B-1EE2-065F-B9D44E4912E0}"/>
              </a:ext>
            </a:extLst>
          </p:cNvPr>
          <p:cNvSpPr>
            <a:spLocks noGrp="1"/>
          </p:cNvSpPr>
          <p:nvPr>
            <p:ph sz="quarter" idx="12"/>
          </p:nvPr>
        </p:nvSpPr>
        <p:spPr>
          <a:xfrm>
            <a:off x="1499397" y="1869564"/>
            <a:ext cx="5805503" cy="4079716"/>
          </a:xfrm>
        </p:spPr>
        <p:txBody>
          <a:bodyPr/>
          <a:lstStyle>
            <a:lvl1pPr>
              <a:spcAft>
                <a:spcPts val="1800"/>
              </a:spcAft>
              <a:defRPr sz="1800"/>
            </a:lvl1pPr>
            <a:lvl2pPr>
              <a:spcAft>
                <a:spcPts val="1800"/>
              </a:spcAft>
              <a:defRPr sz="1400"/>
            </a:lvl2pPr>
            <a:lvl3pPr marL="0" indent="0">
              <a:spcAft>
                <a:spcPts val="0"/>
              </a:spcAft>
              <a:buFontTx/>
              <a:buNone/>
              <a:defRPr sz="1400" b="1"/>
            </a:lvl3pPr>
            <a:lvl4pPr marL="0" indent="0">
              <a:spcAft>
                <a:spcPts val="1000"/>
              </a:spcAft>
              <a:buFontTx/>
              <a:buNone/>
              <a:defRPr sz="1100"/>
            </a:lvl4pPr>
            <a:lvl5pPr marL="252000" indent="-252000">
              <a:spcAft>
                <a:spcPts val="1000"/>
              </a:spcAft>
              <a:buFont typeface="Calibri" panose="020F050202020403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7357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b For meetings held on KAURNA land – ie EPA offices in Vic Squar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BF86869-83E9-8A70-2711-5AF37277CEEE}"/>
              </a:ext>
            </a:extLst>
          </p:cNvPr>
          <p:cNvSpPr>
            <a:spLocks noGrp="1"/>
          </p:cNvSpPr>
          <p:nvPr>
            <p:ph type="body" sz="quarter" idx="11"/>
          </p:nvPr>
        </p:nvSpPr>
        <p:spPr>
          <a:xfrm>
            <a:off x="6546050" y="6219310"/>
            <a:ext cx="5175575" cy="405045"/>
          </a:xfrm>
        </p:spPr>
        <p:txBody>
          <a:bodyPr anchor="b" anchorCtr="0"/>
          <a:lstStyle>
            <a:lvl1pPr marL="0">
              <a:buFontTx/>
              <a:buNone/>
              <a:defRPr sz="1200" b="0" i="1"/>
            </a:lvl1pPr>
            <a:lvl2pPr marL="0">
              <a:buFontTx/>
              <a:buNone/>
              <a:defRPr sz="1200" b="0" i="1"/>
            </a:lvl2pPr>
            <a:lvl3pPr marL="0">
              <a:buFontTx/>
              <a:buNone/>
              <a:defRPr sz="1200" b="0" i="1"/>
            </a:lvl3pPr>
            <a:lvl4pPr marL="0" indent="0">
              <a:buFontTx/>
              <a:buNone/>
              <a:defRPr sz="1200" b="0" i="1"/>
            </a:lvl4pPr>
            <a:lvl5pPr marL="0" indent="0">
              <a:buFontTx/>
              <a:buNone/>
              <a:defRPr sz="1200" b="0" i="1"/>
            </a:lvl5pPr>
            <a:lvl6pPr marL="0" indent="0">
              <a:buFontTx/>
              <a:buNone/>
              <a:defRPr sz="1200" b="0" i="1"/>
            </a:lvl6pPr>
            <a:lvl7pPr marL="0" indent="0">
              <a:buFontTx/>
              <a:buNone/>
              <a:defRPr sz="1200" b="0" i="1"/>
            </a:lvl7pPr>
            <a:lvl8pPr marL="0" indent="0">
              <a:buFontTx/>
              <a:buNone/>
              <a:defRPr sz="1200" b="0" i="1"/>
            </a:lvl8pPr>
            <a:lvl9pPr marL="0" indent="0">
              <a:buFontTx/>
              <a:buNone/>
              <a:defRPr sz="1200" b="0" i="1"/>
            </a:lvl9pPr>
          </a:lstStyle>
          <a:p>
            <a:pPr lvl="0"/>
            <a:r>
              <a:rPr lang="en-US"/>
              <a:t>Click to edit Master text styles</a:t>
            </a:r>
          </a:p>
        </p:txBody>
      </p:sp>
      <p:pic>
        <p:nvPicPr>
          <p:cNvPr id="3" name="Picture 2">
            <a:extLst>
              <a:ext uri="{FF2B5EF4-FFF2-40B4-BE49-F238E27FC236}">
                <a16:creationId xmlns:a16="http://schemas.microsoft.com/office/drawing/2014/main" id="{4CCDEF3A-37B3-E24C-7B55-8426C0514BDE}"/>
              </a:ext>
            </a:extLst>
          </p:cNvPr>
          <p:cNvPicPr>
            <a:picLocks noChangeAspect="1"/>
          </p:cNvPicPr>
          <p:nvPr userDrawn="1"/>
        </p:nvPicPr>
        <p:blipFill rotWithShape="1">
          <a:blip r:embed="rId2"/>
          <a:srcRect l="465" r="50000" b="933"/>
          <a:stretch/>
        </p:blipFill>
        <p:spPr>
          <a:xfrm>
            <a:off x="0" y="-1"/>
            <a:ext cx="6096000" cy="6858000"/>
          </a:xfrm>
          <a:prstGeom prst="rect">
            <a:avLst/>
          </a:prstGeom>
        </p:spPr>
      </p:pic>
      <p:sp>
        <p:nvSpPr>
          <p:cNvPr id="2" name="Title 2">
            <a:extLst>
              <a:ext uri="{FF2B5EF4-FFF2-40B4-BE49-F238E27FC236}">
                <a16:creationId xmlns:a16="http://schemas.microsoft.com/office/drawing/2014/main" id="{D3D29480-570B-95DE-2FA2-0C3BA851FF04}"/>
              </a:ext>
            </a:extLst>
          </p:cNvPr>
          <p:cNvSpPr>
            <a:spLocks noGrp="1"/>
          </p:cNvSpPr>
          <p:nvPr>
            <p:ph type="title"/>
          </p:nvPr>
        </p:nvSpPr>
        <p:spPr>
          <a:xfrm>
            <a:off x="6546050" y="1075117"/>
            <a:ext cx="5175575" cy="515773"/>
          </a:xfrm>
        </p:spPr>
        <p:txBody>
          <a:bodyPr/>
          <a:lstStyle>
            <a:lvl1pPr>
              <a:defRPr sz="2800"/>
            </a:lvl1p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DCE997A7-9CFC-C746-28A8-8CC8E334AEAF}"/>
              </a:ext>
            </a:extLst>
          </p:cNvPr>
          <p:cNvSpPr>
            <a:spLocks noGrp="1"/>
          </p:cNvSpPr>
          <p:nvPr>
            <p:ph sz="quarter" idx="12"/>
          </p:nvPr>
        </p:nvSpPr>
        <p:spPr>
          <a:xfrm>
            <a:off x="6546050" y="1869564"/>
            <a:ext cx="5175575" cy="4079716"/>
          </a:xfrm>
        </p:spPr>
        <p:txBody>
          <a:bodyPr/>
          <a:lstStyle>
            <a:lvl1pPr>
              <a:spcAft>
                <a:spcPts val="1800"/>
              </a:spcAft>
              <a:defRPr sz="1800"/>
            </a:lvl1pPr>
            <a:lvl2pPr>
              <a:spcAft>
                <a:spcPts val="1800"/>
              </a:spcAft>
              <a:defRPr sz="1400"/>
            </a:lvl2pPr>
            <a:lvl3pPr marL="0" indent="0">
              <a:spcAft>
                <a:spcPts val="0"/>
              </a:spcAft>
              <a:buFontTx/>
              <a:buNone/>
              <a:defRPr sz="1400" b="1"/>
            </a:lvl3pPr>
            <a:lvl4pPr marL="0" indent="0">
              <a:spcAft>
                <a:spcPts val="1000"/>
              </a:spcAft>
              <a:buFontTx/>
              <a:buNone/>
              <a:defRPr sz="1100"/>
            </a:lvl4pPr>
            <a:lvl5pPr marL="252000" indent="-252000">
              <a:spcAft>
                <a:spcPts val="1000"/>
              </a:spcAft>
              <a:buFont typeface="Calibri" panose="020F050202020403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069212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 For meetings held on BOANDIK land – ie EPA office in Mt Gambier">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118A9CF8-D8EF-D88C-911E-DE417B97AC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ext Placeholder 10">
            <a:extLst>
              <a:ext uri="{FF2B5EF4-FFF2-40B4-BE49-F238E27FC236}">
                <a16:creationId xmlns:a16="http://schemas.microsoft.com/office/drawing/2014/main" id="{BBF86869-83E9-8A70-2711-5AF37277CEEE}"/>
              </a:ext>
            </a:extLst>
          </p:cNvPr>
          <p:cNvSpPr>
            <a:spLocks noGrp="1"/>
          </p:cNvSpPr>
          <p:nvPr>
            <p:ph type="body" sz="quarter" idx="11"/>
          </p:nvPr>
        </p:nvSpPr>
        <p:spPr>
          <a:xfrm>
            <a:off x="1490965" y="6309320"/>
            <a:ext cx="5805503" cy="315035"/>
          </a:xfrm>
        </p:spPr>
        <p:txBody>
          <a:bodyPr anchor="b" anchorCtr="0"/>
          <a:lstStyle>
            <a:lvl1pPr marL="0">
              <a:buFontTx/>
              <a:buNone/>
              <a:defRPr sz="1200" b="0" i="1"/>
            </a:lvl1pPr>
            <a:lvl2pPr marL="0">
              <a:buFontTx/>
              <a:buNone/>
              <a:defRPr sz="1200" b="0" i="1"/>
            </a:lvl2pPr>
            <a:lvl3pPr marL="0">
              <a:buFontTx/>
              <a:buNone/>
              <a:defRPr sz="1200" b="0" i="1"/>
            </a:lvl3pPr>
            <a:lvl4pPr marL="0" indent="0">
              <a:buFontTx/>
              <a:buNone/>
              <a:defRPr sz="1200" b="0" i="1"/>
            </a:lvl4pPr>
            <a:lvl5pPr marL="0" indent="0">
              <a:buFontTx/>
              <a:buNone/>
              <a:defRPr sz="1200" b="0" i="1"/>
            </a:lvl5pPr>
            <a:lvl6pPr marL="0" indent="0">
              <a:buFontTx/>
              <a:buNone/>
              <a:defRPr sz="1200" b="0" i="1"/>
            </a:lvl6pPr>
            <a:lvl7pPr marL="0" indent="0">
              <a:buFontTx/>
              <a:buNone/>
              <a:defRPr sz="1200" b="0" i="1"/>
            </a:lvl7pPr>
            <a:lvl8pPr marL="0" indent="0">
              <a:buFontTx/>
              <a:buNone/>
              <a:defRPr sz="1200" b="0" i="1"/>
            </a:lvl8pPr>
            <a:lvl9pPr marL="0" indent="0">
              <a:buFontTx/>
              <a:buNone/>
              <a:defRPr sz="1200" b="0" i="1"/>
            </a:lvl9pPr>
          </a:lstStyle>
          <a:p>
            <a:pPr lvl="0"/>
            <a:r>
              <a:rPr lang="en-US"/>
              <a:t>Click to edit Master text styles</a:t>
            </a:r>
          </a:p>
        </p:txBody>
      </p:sp>
      <p:sp>
        <p:nvSpPr>
          <p:cNvPr id="3" name="Title 2">
            <a:extLst>
              <a:ext uri="{FF2B5EF4-FFF2-40B4-BE49-F238E27FC236}">
                <a16:creationId xmlns:a16="http://schemas.microsoft.com/office/drawing/2014/main" id="{27F13859-9ACC-CA2B-A411-0696BDC33322}"/>
              </a:ext>
            </a:extLst>
          </p:cNvPr>
          <p:cNvSpPr>
            <a:spLocks noGrp="1"/>
          </p:cNvSpPr>
          <p:nvPr>
            <p:ph type="title"/>
          </p:nvPr>
        </p:nvSpPr>
        <p:spPr>
          <a:xfrm>
            <a:off x="1490965" y="2249640"/>
            <a:ext cx="5805503" cy="515773"/>
          </a:xfrm>
        </p:spPr>
        <p:txBody>
          <a:bodyPr/>
          <a:lstStyle>
            <a:lvl1pPr>
              <a:defRPr sz="2800"/>
            </a:lvl1p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C289DA42-4D88-2B29-9C30-E254444E5967}"/>
              </a:ext>
            </a:extLst>
          </p:cNvPr>
          <p:cNvSpPr>
            <a:spLocks noGrp="1"/>
          </p:cNvSpPr>
          <p:nvPr>
            <p:ph sz="quarter" idx="12"/>
          </p:nvPr>
        </p:nvSpPr>
        <p:spPr>
          <a:xfrm>
            <a:off x="1490965" y="3024255"/>
            <a:ext cx="5805503" cy="2700000"/>
          </a:xfrm>
        </p:spPr>
        <p:txBody>
          <a:bodyPr/>
          <a:lstStyle>
            <a:lvl1pPr>
              <a:spcAft>
                <a:spcPts val="1800"/>
              </a:spcAft>
              <a:defRPr sz="1800"/>
            </a:lvl1pPr>
            <a:lvl2pPr>
              <a:spcAft>
                <a:spcPts val="1800"/>
              </a:spcAft>
              <a:defRPr sz="1400"/>
            </a:lvl2pPr>
            <a:lvl3pPr marL="0" indent="0">
              <a:spcAft>
                <a:spcPts val="0"/>
              </a:spcAft>
              <a:buFontTx/>
              <a:buNone/>
              <a:defRPr sz="1400" b="1"/>
            </a:lvl3pPr>
            <a:lvl4pPr marL="0" indent="0">
              <a:spcAft>
                <a:spcPts val="1000"/>
              </a:spcAft>
              <a:buFontTx/>
              <a:buNone/>
              <a:defRPr sz="1100"/>
            </a:lvl4pPr>
            <a:lvl5pPr marL="252000" indent="-252000">
              <a:spcAft>
                <a:spcPts val="1000"/>
              </a:spcAft>
              <a:buFont typeface="Calibri" panose="020F050202020403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53584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b For meetings held on BOANDIK land – ie EPA offices in Mt Gambier">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BF86869-83E9-8A70-2711-5AF37277CEEE}"/>
              </a:ext>
            </a:extLst>
          </p:cNvPr>
          <p:cNvSpPr>
            <a:spLocks noGrp="1"/>
          </p:cNvSpPr>
          <p:nvPr>
            <p:ph type="body" sz="quarter" idx="11"/>
          </p:nvPr>
        </p:nvSpPr>
        <p:spPr>
          <a:xfrm>
            <a:off x="6546050" y="6219310"/>
            <a:ext cx="5175575" cy="405045"/>
          </a:xfrm>
        </p:spPr>
        <p:txBody>
          <a:bodyPr anchor="b" anchorCtr="0"/>
          <a:lstStyle>
            <a:lvl1pPr marL="0">
              <a:buFontTx/>
              <a:buNone/>
              <a:defRPr sz="1200" b="0" i="1"/>
            </a:lvl1pPr>
            <a:lvl2pPr marL="0">
              <a:buFontTx/>
              <a:buNone/>
              <a:defRPr sz="1200" b="0" i="1"/>
            </a:lvl2pPr>
            <a:lvl3pPr marL="0">
              <a:buFontTx/>
              <a:buNone/>
              <a:defRPr sz="1200" b="0" i="1"/>
            </a:lvl3pPr>
            <a:lvl4pPr marL="0" indent="0">
              <a:buFontTx/>
              <a:buNone/>
              <a:defRPr sz="1200" b="0" i="1"/>
            </a:lvl4pPr>
            <a:lvl5pPr marL="0" indent="0">
              <a:buFontTx/>
              <a:buNone/>
              <a:defRPr sz="1200" b="0" i="1"/>
            </a:lvl5pPr>
            <a:lvl6pPr marL="0" indent="0">
              <a:buFontTx/>
              <a:buNone/>
              <a:defRPr sz="1200" b="0" i="1"/>
            </a:lvl6pPr>
            <a:lvl7pPr marL="0" indent="0">
              <a:buFontTx/>
              <a:buNone/>
              <a:defRPr sz="1200" b="0" i="1"/>
            </a:lvl7pPr>
            <a:lvl8pPr marL="0" indent="0">
              <a:buFontTx/>
              <a:buNone/>
              <a:defRPr sz="1200" b="0" i="1"/>
            </a:lvl8pPr>
            <a:lvl9pPr marL="0" indent="0">
              <a:buFontTx/>
              <a:buNone/>
              <a:defRPr sz="1200" b="0" i="1"/>
            </a:lvl9pPr>
          </a:lstStyle>
          <a:p>
            <a:pPr lvl="0"/>
            <a:r>
              <a:rPr lang="en-US"/>
              <a:t>Click to edit Master text styles</a:t>
            </a:r>
          </a:p>
        </p:txBody>
      </p:sp>
      <p:pic>
        <p:nvPicPr>
          <p:cNvPr id="3" name="Picture 2">
            <a:extLst>
              <a:ext uri="{FF2B5EF4-FFF2-40B4-BE49-F238E27FC236}">
                <a16:creationId xmlns:a16="http://schemas.microsoft.com/office/drawing/2014/main" id="{4CCDEF3A-37B3-E24C-7B55-8426C0514BDE}"/>
              </a:ext>
            </a:extLst>
          </p:cNvPr>
          <p:cNvPicPr>
            <a:picLocks noChangeAspect="1"/>
          </p:cNvPicPr>
          <p:nvPr userDrawn="1"/>
        </p:nvPicPr>
        <p:blipFill rotWithShape="1">
          <a:blip r:embed="rId2"/>
          <a:srcRect l="465" r="50000" b="933"/>
          <a:stretch/>
        </p:blipFill>
        <p:spPr>
          <a:xfrm>
            <a:off x="0" y="-1"/>
            <a:ext cx="6096000" cy="6858000"/>
          </a:xfrm>
          <a:prstGeom prst="rect">
            <a:avLst/>
          </a:prstGeom>
        </p:spPr>
      </p:pic>
      <p:sp>
        <p:nvSpPr>
          <p:cNvPr id="2" name="Title 2">
            <a:extLst>
              <a:ext uri="{FF2B5EF4-FFF2-40B4-BE49-F238E27FC236}">
                <a16:creationId xmlns:a16="http://schemas.microsoft.com/office/drawing/2014/main" id="{84DB79F5-A60E-3741-CA3E-5865F798D5DA}"/>
              </a:ext>
            </a:extLst>
          </p:cNvPr>
          <p:cNvSpPr>
            <a:spLocks noGrp="1"/>
          </p:cNvSpPr>
          <p:nvPr>
            <p:ph type="title"/>
          </p:nvPr>
        </p:nvSpPr>
        <p:spPr>
          <a:xfrm>
            <a:off x="6546050" y="2249640"/>
            <a:ext cx="5176800" cy="515773"/>
          </a:xfrm>
        </p:spPr>
        <p:txBody>
          <a:bodyPr/>
          <a:lstStyle>
            <a:lvl1pPr>
              <a:defRPr sz="2800"/>
            </a:lvl1p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811F4888-9F8C-C8F0-E711-A71C51659ECE}"/>
              </a:ext>
            </a:extLst>
          </p:cNvPr>
          <p:cNvSpPr>
            <a:spLocks noGrp="1"/>
          </p:cNvSpPr>
          <p:nvPr>
            <p:ph sz="quarter" idx="12"/>
          </p:nvPr>
        </p:nvSpPr>
        <p:spPr>
          <a:xfrm>
            <a:off x="6546050" y="3024255"/>
            <a:ext cx="5176800" cy="2700000"/>
          </a:xfrm>
        </p:spPr>
        <p:txBody>
          <a:bodyPr/>
          <a:lstStyle>
            <a:lvl1pPr>
              <a:spcAft>
                <a:spcPts val="1800"/>
              </a:spcAft>
              <a:defRPr sz="1800"/>
            </a:lvl1pPr>
            <a:lvl2pPr>
              <a:spcAft>
                <a:spcPts val="1800"/>
              </a:spcAft>
              <a:defRPr sz="1400"/>
            </a:lvl2pPr>
            <a:lvl3pPr marL="0" indent="0">
              <a:spcAft>
                <a:spcPts val="0"/>
              </a:spcAft>
              <a:buFontTx/>
              <a:buNone/>
              <a:defRPr sz="1400" b="1"/>
            </a:lvl3pPr>
            <a:lvl4pPr marL="0" indent="0">
              <a:spcAft>
                <a:spcPts val="1000"/>
              </a:spcAft>
              <a:buFontTx/>
              <a:buNone/>
              <a:defRPr sz="1100"/>
            </a:lvl4pPr>
            <a:lvl5pPr marL="252000" indent="-252000">
              <a:spcAft>
                <a:spcPts val="1000"/>
              </a:spcAft>
              <a:buFont typeface="Calibri" panose="020F050202020403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429845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442799" y="2242800"/>
            <a:ext cx="11290396" cy="3420000"/>
          </a:xfrm>
        </p:spPr>
        <p:txBody>
          <a:bodyPr/>
          <a:lstStyle>
            <a:lvl4pPr>
              <a:defRPr sz="1800"/>
            </a:lvl4pPr>
            <a:lvl5pPr>
              <a:defRPr sz="1800"/>
            </a:lvl5pPr>
            <a:lvl6pPr>
              <a:defRPr sz="1800"/>
            </a:lvl6pPr>
            <a:lvl7pPr>
              <a:defRPr sz="1800"/>
            </a:lvl7pPr>
            <a:lvl8pPr>
              <a:defRPr sz="1800"/>
            </a:lvl8pPr>
            <a:lvl9pPr>
              <a:defRPr sz="1800"/>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a:p>
            <a:pPr lvl="0"/>
            <a:endParaRPr lang="en-AU" noProof="0" dirty="0"/>
          </a:p>
        </p:txBody>
      </p:sp>
      <p:sp>
        <p:nvSpPr>
          <p:cNvPr id="3" name="Slide Number Placeholder 2">
            <a:extLst>
              <a:ext uri="{FF2B5EF4-FFF2-40B4-BE49-F238E27FC236}">
                <a16:creationId xmlns:a16="http://schemas.microsoft.com/office/drawing/2014/main" id="{2120A60A-4693-D96F-D59D-371AA7A3CDFD}"/>
              </a:ext>
            </a:extLst>
          </p:cNvPr>
          <p:cNvSpPr>
            <a:spLocks noGrp="1"/>
          </p:cNvSpPr>
          <p:nvPr>
            <p:ph type="sldNum" sz="quarter" idx="14"/>
          </p:nvPr>
        </p:nvSpPr>
        <p:spPr/>
        <p:txBody>
          <a:bodyPr/>
          <a:lstStyle/>
          <a:p>
            <a:fld id="{DD40CBE4-94D3-9947-8A0A-9B9125B1663D}" type="slidenum">
              <a:rPr lang="en-US" smtClean="0"/>
              <a:pPr/>
              <a:t>‹#›</a:t>
            </a:fld>
            <a:endParaRPr lang="en-US" dirty="0"/>
          </a:p>
        </p:txBody>
      </p:sp>
      <p:sp>
        <p:nvSpPr>
          <p:cNvPr id="4" name="Footer Placeholder 3">
            <a:extLst>
              <a:ext uri="{FF2B5EF4-FFF2-40B4-BE49-F238E27FC236}">
                <a16:creationId xmlns:a16="http://schemas.microsoft.com/office/drawing/2014/main" id="{E2970E3A-30B2-6FE0-249A-12E0B72882D3}"/>
              </a:ext>
            </a:extLst>
          </p:cNvPr>
          <p:cNvSpPr>
            <a:spLocks noGrp="1"/>
          </p:cNvSpPr>
          <p:nvPr>
            <p:ph type="ftr" sz="quarter" idx="15"/>
          </p:nvPr>
        </p:nvSpPr>
        <p:spPr>
          <a:xfrm>
            <a:off x="442800" y="6356812"/>
            <a:ext cx="3183925" cy="365125"/>
          </a:xfrm>
        </p:spPr>
        <p:txBody>
          <a:bodyPr/>
          <a:lstStyle/>
          <a:p>
            <a:r>
              <a:rPr lang="en-AU" dirty="0"/>
              <a:t>ENVIRONMENT PROTECTION AUTHORITY</a:t>
            </a:r>
          </a:p>
        </p:txBody>
      </p:sp>
      <p:sp>
        <p:nvSpPr>
          <p:cNvPr id="6" name="Title 5">
            <a:extLst>
              <a:ext uri="{FF2B5EF4-FFF2-40B4-BE49-F238E27FC236}">
                <a16:creationId xmlns:a16="http://schemas.microsoft.com/office/drawing/2014/main" id="{EF12BC0D-3EBD-046D-6093-6D44A8494503}"/>
              </a:ext>
            </a:extLst>
          </p:cNvPr>
          <p:cNvSpPr>
            <a:spLocks noGrp="1"/>
          </p:cNvSpPr>
          <p:nvPr>
            <p:ph type="title"/>
          </p:nvPr>
        </p:nvSpPr>
        <p:spPr>
          <a:xfrm>
            <a:off x="442667" y="1242227"/>
            <a:ext cx="11290528" cy="531544"/>
          </a:xfrm>
        </p:spPr>
        <p:txBody>
          <a:bodyPr/>
          <a:lstStyle/>
          <a:p>
            <a:r>
              <a:rPr lang="en-US"/>
              <a:t>Click to edit Master title style</a:t>
            </a:r>
            <a:endParaRPr lang="en-AU" dirty="0"/>
          </a:p>
        </p:txBody>
      </p:sp>
      <p:sp>
        <p:nvSpPr>
          <p:cNvPr id="2" name="TextBox 1">
            <a:extLst>
              <a:ext uri="{FF2B5EF4-FFF2-40B4-BE49-F238E27FC236}">
                <a16:creationId xmlns:a16="http://schemas.microsoft.com/office/drawing/2014/main" id="{786F0B05-11A0-65B6-A31D-2AB647DCACBF}"/>
              </a:ext>
              <a:ext uri="{C183D7F6-B498-43B3-948B-1728B52AA6E4}">
                <adec:decorative xmlns:adec="http://schemas.microsoft.com/office/drawing/2017/decorative" val="1"/>
              </a:ext>
            </a:extLst>
          </p:cNvPr>
          <p:cNvSpPr txBox="1"/>
          <p:nvPr userDrawn="1"/>
        </p:nvSpPr>
        <p:spPr>
          <a:xfrm>
            <a:off x="5612838" y="6431652"/>
            <a:ext cx="950186" cy="215444"/>
          </a:xfrm>
          <a:prstGeom prst="rect">
            <a:avLst/>
          </a:prstGeom>
          <a:noFill/>
        </p:spPr>
        <p:txBody>
          <a:bodyPr wrap="square" lIns="0" tIns="0" rIns="0" bIns="0" rtlCol="0" anchor="ctr" anchorCtr="0">
            <a:spAutoFit/>
          </a:bodyPr>
          <a:lstStyle/>
          <a:p>
            <a:pPr algn="ctr"/>
            <a:r>
              <a:rPr lang="en-US" sz="1400" dirty="0">
                <a:solidFill>
                  <a:srgbClr val="FF0000"/>
                </a:solidFill>
              </a:rPr>
              <a:t>OFFICIAL</a:t>
            </a:r>
            <a:endParaRPr lang="en-AU" sz="1400" dirty="0">
              <a:solidFill>
                <a:srgbClr val="FF0000"/>
              </a:solidFill>
            </a:endParaRPr>
          </a:p>
        </p:txBody>
      </p:sp>
    </p:spTree>
    <p:extLst>
      <p:ext uri="{BB962C8B-B14F-4D97-AF65-F5344CB8AC3E}">
        <p14:creationId xmlns:p14="http://schemas.microsoft.com/office/powerpoint/2010/main" val="302005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Image">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4424400" y="2242800"/>
            <a:ext cx="7308795" cy="3420000"/>
          </a:xfrm>
        </p:spPr>
        <p:txBody>
          <a:bodyPr/>
          <a:lstStyle>
            <a:lvl3pPr>
              <a:defRPr sz="1800"/>
            </a:lvl3pPr>
            <a:lvl4pPr>
              <a:defRPr sz="1800"/>
            </a:lvl4pPr>
            <a:lvl5pPr>
              <a:defRPr sz="1800"/>
            </a:lvl5pPr>
            <a:lvl6pPr>
              <a:defRPr sz="1800"/>
            </a:lvl6pPr>
            <a:lvl7pPr>
              <a:defRPr sz="1800"/>
            </a:lvl7pPr>
            <a:lvl8pPr>
              <a:defRPr sz="1800"/>
            </a:lvl8pPr>
            <a:lvl9pPr>
              <a:defRPr sz="1800"/>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a:p>
            <a:pPr lvl="0"/>
            <a:endParaRPr lang="en-AU" noProof="0" dirty="0"/>
          </a:p>
        </p:txBody>
      </p:sp>
      <p:sp>
        <p:nvSpPr>
          <p:cNvPr id="3" name="Slide Number Placeholder 2">
            <a:extLst>
              <a:ext uri="{FF2B5EF4-FFF2-40B4-BE49-F238E27FC236}">
                <a16:creationId xmlns:a16="http://schemas.microsoft.com/office/drawing/2014/main" id="{2120A60A-4693-D96F-D59D-371AA7A3CDFD}"/>
              </a:ext>
            </a:extLst>
          </p:cNvPr>
          <p:cNvSpPr>
            <a:spLocks noGrp="1"/>
          </p:cNvSpPr>
          <p:nvPr>
            <p:ph type="sldNum" sz="quarter" idx="14"/>
          </p:nvPr>
        </p:nvSpPr>
        <p:spPr/>
        <p:txBody>
          <a:bodyPr/>
          <a:lstStyle>
            <a:lvl1pPr>
              <a:defRPr>
                <a:solidFill>
                  <a:schemeClr val="bg1"/>
                </a:solidFill>
              </a:defRPr>
            </a:lvl1pPr>
          </a:lstStyle>
          <a:p>
            <a:fld id="{DD40CBE4-94D3-9947-8A0A-9B9125B1663D}" type="slidenum">
              <a:rPr lang="en-US" smtClean="0"/>
              <a:pPr/>
              <a:t>‹#›</a:t>
            </a:fld>
            <a:endParaRPr lang="en-US" dirty="0"/>
          </a:p>
        </p:txBody>
      </p:sp>
      <p:sp>
        <p:nvSpPr>
          <p:cNvPr id="4" name="Footer Placeholder 3">
            <a:extLst>
              <a:ext uri="{FF2B5EF4-FFF2-40B4-BE49-F238E27FC236}">
                <a16:creationId xmlns:a16="http://schemas.microsoft.com/office/drawing/2014/main" id="{E2970E3A-30B2-6FE0-249A-12E0B72882D3}"/>
              </a:ext>
            </a:extLst>
          </p:cNvPr>
          <p:cNvSpPr>
            <a:spLocks noGrp="1"/>
          </p:cNvSpPr>
          <p:nvPr>
            <p:ph type="ftr" sz="quarter" idx="15"/>
          </p:nvPr>
        </p:nvSpPr>
        <p:spPr/>
        <p:txBody>
          <a:bodyPr/>
          <a:lstStyle/>
          <a:p>
            <a:r>
              <a:rPr lang="en-AU"/>
              <a:t>ENVIRONMENT PROTECTION AUTHORITY</a:t>
            </a:r>
            <a:endParaRPr lang="en-AU" dirty="0"/>
          </a:p>
        </p:txBody>
      </p:sp>
      <p:sp>
        <p:nvSpPr>
          <p:cNvPr id="6" name="Title 5">
            <a:extLst>
              <a:ext uri="{FF2B5EF4-FFF2-40B4-BE49-F238E27FC236}">
                <a16:creationId xmlns:a16="http://schemas.microsoft.com/office/drawing/2014/main" id="{EF12BC0D-3EBD-046D-6093-6D44A8494503}"/>
              </a:ext>
            </a:extLst>
          </p:cNvPr>
          <p:cNvSpPr>
            <a:spLocks noGrp="1"/>
          </p:cNvSpPr>
          <p:nvPr>
            <p:ph type="title"/>
          </p:nvPr>
        </p:nvSpPr>
        <p:spPr>
          <a:xfrm>
            <a:off x="4424399" y="1242000"/>
            <a:ext cx="7308891" cy="532800"/>
          </a:xfrm>
        </p:spPr>
        <p:txBody>
          <a:body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4A7ECC2D-2B8F-E44B-86A0-EB04BEC42FD8}"/>
              </a:ext>
            </a:extLst>
          </p:cNvPr>
          <p:cNvSpPr>
            <a:spLocks noGrp="1"/>
          </p:cNvSpPr>
          <p:nvPr>
            <p:ph type="pic" sz="quarter" idx="16" hasCustomPrompt="1"/>
          </p:nvPr>
        </p:nvSpPr>
        <p:spPr>
          <a:xfrm>
            <a:off x="-1" y="-1"/>
            <a:ext cx="3960000" cy="6120000"/>
          </a:xfrm>
        </p:spPr>
        <p:txBody>
          <a:bodyPr anchor="ctr" anchorCtr="0"/>
          <a:lstStyle>
            <a:lvl1pPr algn="ctr">
              <a:defRPr sz="2400"/>
            </a:lvl1pPr>
          </a:lstStyle>
          <a:p>
            <a:r>
              <a:rPr lang="en-AU" dirty="0"/>
              <a:t>Click icon to insert image</a:t>
            </a:r>
          </a:p>
        </p:txBody>
      </p:sp>
      <p:sp>
        <p:nvSpPr>
          <p:cNvPr id="2" name="TextBox 1">
            <a:extLst>
              <a:ext uri="{FF2B5EF4-FFF2-40B4-BE49-F238E27FC236}">
                <a16:creationId xmlns:a16="http://schemas.microsoft.com/office/drawing/2014/main" id="{5B976328-7224-4FB7-D640-6FCDED567FCC}"/>
              </a:ext>
              <a:ext uri="{C183D7F6-B498-43B3-948B-1728B52AA6E4}">
                <adec:decorative xmlns:adec="http://schemas.microsoft.com/office/drawing/2017/decorative" val="1"/>
              </a:ext>
            </a:extLst>
          </p:cNvPr>
          <p:cNvSpPr txBox="1"/>
          <p:nvPr userDrawn="1"/>
        </p:nvSpPr>
        <p:spPr>
          <a:xfrm>
            <a:off x="5612838" y="6431652"/>
            <a:ext cx="950186" cy="215444"/>
          </a:xfrm>
          <a:prstGeom prst="rect">
            <a:avLst/>
          </a:prstGeom>
          <a:noFill/>
        </p:spPr>
        <p:txBody>
          <a:bodyPr wrap="square" lIns="0" tIns="0" rIns="0" bIns="0" rtlCol="0" anchor="ctr" anchorCtr="0">
            <a:spAutoFit/>
          </a:bodyPr>
          <a:lstStyle/>
          <a:p>
            <a:pPr algn="ctr"/>
            <a:r>
              <a:rPr lang="en-US" sz="1400" dirty="0">
                <a:solidFill>
                  <a:srgbClr val="FF0000"/>
                </a:solidFill>
              </a:rPr>
              <a:t>OFFICIAL</a:t>
            </a:r>
            <a:endParaRPr lang="en-AU" sz="1400" dirty="0">
              <a:solidFill>
                <a:srgbClr val="FF0000"/>
              </a:solidFill>
            </a:endParaRPr>
          </a:p>
        </p:txBody>
      </p:sp>
    </p:spTree>
    <p:extLst>
      <p:ext uri="{BB962C8B-B14F-4D97-AF65-F5344CB8AC3E}">
        <p14:creationId xmlns:p14="http://schemas.microsoft.com/office/powerpoint/2010/main" val="40310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F0EA7-AA01-12A7-417B-4B7F343C00D6}"/>
              </a:ext>
            </a:extLst>
          </p:cNvPr>
          <p:cNvSpPr/>
          <p:nvPr userDrawn="1"/>
        </p:nvSpPr>
        <p:spPr>
          <a:xfrm>
            <a:off x="0" y="0"/>
            <a:ext cx="12192000" cy="617537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442799" y="2242800"/>
            <a:ext cx="11290396" cy="3420000"/>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vl6pPr>
              <a:buClr>
                <a:schemeClr val="bg1"/>
              </a:buClr>
              <a:defRPr sz="1800">
                <a:solidFill>
                  <a:schemeClr val="bg1"/>
                </a:solidFill>
              </a:defRPr>
            </a:lvl6pPr>
            <a:lvl7pPr>
              <a:buClr>
                <a:schemeClr val="bg1"/>
              </a:buClr>
              <a:defRPr sz="1800">
                <a:solidFill>
                  <a:schemeClr val="bg1"/>
                </a:solidFill>
              </a:defRPr>
            </a:lvl7pPr>
            <a:lvl8pPr>
              <a:buClr>
                <a:schemeClr val="bg1"/>
              </a:buClr>
              <a:defRPr sz="1800">
                <a:solidFill>
                  <a:schemeClr val="bg1"/>
                </a:solidFill>
              </a:defRPr>
            </a:lvl8pPr>
            <a:lvl9pPr>
              <a:buClr>
                <a:schemeClr val="bg1"/>
              </a:buClr>
              <a:defRPr sz="1800">
                <a:solidFill>
                  <a:schemeClr val="bg1"/>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a:p>
            <a:pPr lvl="0"/>
            <a:endParaRPr lang="en-AU" noProof="0" dirty="0"/>
          </a:p>
        </p:txBody>
      </p:sp>
      <p:sp>
        <p:nvSpPr>
          <p:cNvPr id="3" name="Slide Number Placeholder 2">
            <a:extLst>
              <a:ext uri="{FF2B5EF4-FFF2-40B4-BE49-F238E27FC236}">
                <a16:creationId xmlns:a16="http://schemas.microsoft.com/office/drawing/2014/main" id="{2120A60A-4693-D96F-D59D-371AA7A3CDFD}"/>
              </a:ext>
            </a:extLst>
          </p:cNvPr>
          <p:cNvSpPr>
            <a:spLocks noGrp="1"/>
          </p:cNvSpPr>
          <p:nvPr>
            <p:ph type="sldNum" sz="quarter" idx="14"/>
          </p:nvPr>
        </p:nvSpPr>
        <p:spPr/>
        <p:txBody>
          <a:bodyPr/>
          <a:lstStyle/>
          <a:p>
            <a:fld id="{DD40CBE4-94D3-9947-8A0A-9B9125B1663D}" type="slidenum">
              <a:rPr lang="en-US" smtClean="0"/>
              <a:pPr/>
              <a:t>‹#›</a:t>
            </a:fld>
            <a:endParaRPr lang="en-US" dirty="0"/>
          </a:p>
        </p:txBody>
      </p:sp>
      <p:sp>
        <p:nvSpPr>
          <p:cNvPr id="4" name="Footer Placeholder 3">
            <a:extLst>
              <a:ext uri="{FF2B5EF4-FFF2-40B4-BE49-F238E27FC236}">
                <a16:creationId xmlns:a16="http://schemas.microsoft.com/office/drawing/2014/main" id="{E2970E3A-30B2-6FE0-249A-12E0B72882D3}"/>
              </a:ext>
            </a:extLst>
          </p:cNvPr>
          <p:cNvSpPr>
            <a:spLocks noGrp="1"/>
          </p:cNvSpPr>
          <p:nvPr>
            <p:ph type="ftr" sz="quarter" idx="15"/>
          </p:nvPr>
        </p:nvSpPr>
        <p:spPr/>
        <p:txBody>
          <a:bodyPr/>
          <a:lstStyle/>
          <a:p>
            <a:r>
              <a:rPr lang="en-AU"/>
              <a:t>ENVIRONMENT PROTECTION AUTHORITY</a:t>
            </a:r>
            <a:endParaRPr lang="en-AU" dirty="0"/>
          </a:p>
        </p:txBody>
      </p:sp>
      <p:sp>
        <p:nvSpPr>
          <p:cNvPr id="6" name="Title 5">
            <a:extLst>
              <a:ext uri="{FF2B5EF4-FFF2-40B4-BE49-F238E27FC236}">
                <a16:creationId xmlns:a16="http://schemas.microsoft.com/office/drawing/2014/main" id="{EF12BC0D-3EBD-046D-6093-6D44A849450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5" name="TextBox 4">
            <a:extLst>
              <a:ext uri="{FF2B5EF4-FFF2-40B4-BE49-F238E27FC236}">
                <a16:creationId xmlns:a16="http://schemas.microsoft.com/office/drawing/2014/main" id="{303DA326-8E1C-58A7-9F48-32CC6B66A4E3}"/>
              </a:ext>
              <a:ext uri="{C183D7F6-B498-43B3-948B-1728B52AA6E4}">
                <adec:decorative xmlns:adec="http://schemas.microsoft.com/office/drawing/2017/decorative" val="1"/>
              </a:ext>
            </a:extLst>
          </p:cNvPr>
          <p:cNvSpPr txBox="1"/>
          <p:nvPr userDrawn="1"/>
        </p:nvSpPr>
        <p:spPr>
          <a:xfrm>
            <a:off x="5612838" y="6431652"/>
            <a:ext cx="950186" cy="215444"/>
          </a:xfrm>
          <a:prstGeom prst="rect">
            <a:avLst/>
          </a:prstGeom>
          <a:noFill/>
        </p:spPr>
        <p:txBody>
          <a:bodyPr wrap="square" lIns="0" tIns="0" rIns="0" bIns="0" rtlCol="0" anchor="ctr" anchorCtr="0">
            <a:spAutoFit/>
          </a:bodyPr>
          <a:lstStyle/>
          <a:p>
            <a:pPr algn="ctr"/>
            <a:r>
              <a:rPr lang="en-US" sz="1400" dirty="0">
                <a:solidFill>
                  <a:srgbClr val="FF0000"/>
                </a:solidFill>
              </a:rPr>
              <a:t>OFFICIAL</a:t>
            </a:r>
            <a:endParaRPr lang="en-AU" sz="1400" dirty="0">
              <a:solidFill>
                <a:srgbClr val="FF0000"/>
              </a:solidFill>
            </a:endParaRPr>
          </a:p>
        </p:txBody>
      </p:sp>
    </p:spTree>
    <p:extLst>
      <p:ext uri="{BB962C8B-B14F-4D97-AF65-F5344CB8AC3E}">
        <p14:creationId xmlns:p14="http://schemas.microsoft.com/office/powerpoint/2010/main" val="378563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F0EA7-AA01-12A7-417B-4B7F343C00D6}"/>
              </a:ext>
            </a:extLst>
          </p:cNvPr>
          <p:cNvSpPr/>
          <p:nvPr userDrawn="1"/>
        </p:nvSpPr>
        <p:spPr>
          <a:xfrm>
            <a:off x="0" y="0"/>
            <a:ext cx="12192000" cy="61753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2A1B74A-3EE4-0F1C-F078-00122E08DCE5}"/>
              </a:ext>
            </a:extLst>
          </p:cNvPr>
          <p:cNvSpPr>
            <a:spLocks noGrp="1"/>
          </p:cNvSpPr>
          <p:nvPr>
            <p:ph sz="quarter" idx="13" hasCustomPrompt="1"/>
          </p:nvPr>
        </p:nvSpPr>
        <p:spPr>
          <a:xfrm>
            <a:off x="442799" y="2242800"/>
            <a:ext cx="11290396" cy="3420000"/>
          </a:xfrm>
        </p:spPr>
        <p:txBody>
          <a:bodyPr/>
          <a:lstStyle>
            <a:lvl1pPr>
              <a:defRPr>
                <a:solidFill>
                  <a:schemeClr val="bg1"/>
                </a:solidFill>
              </a:defRPr>
            </a:lvl1pPr>
            <a:lvl2pPr>
              <a:defRPr>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vl6pPr>
              <a:buClr>
                <a:schemeClr val="bg1"/>
              </a:buClr>
              <a:defRPr sz="1800">
                <a:solidFill>
                  <a:schemeClr val="bg1"/>
                </a:solidFill>
              </a:defRPr>
            </a:lvl6pPr>
            <a:lvl7pPr>
              <a:buClr>
                <a:schemeClr val="bg1"/>
              </a:buClr>
              <a:defRPr sz="1800">
                <a:solidFill>
                  <a:schemeClr val="bg1"/>
                </a:solidFill>
              </a:defRPr>
            </a:lvl7pPr>
            <a:lvl8pPr>
              <a:buClr>
                <a:schemeClr val="bg1"/>
              </a:buClr>
              <a:defRPr sz="1800">
                <a:solidFill>
                  <a:schemeClr val="bg1"/>
                </a:solidFill>
              </a:defRPr>
            </a:lvl8pPr>
            <a:lvl9pPr>
              <a:buClr>
                <a:schemeClr val="bg1"/>
              </a:buClr>
              <a:defRPr sz="1800">
                <a:solidFill>
                  <a:schemeClr val="bg1"/>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a:p>
            <a:pPr lvl="0"/>
            <a:endParaRPr lang="en-AU" noProof="0" dirty="0"/>
          </a:p>
        </p:txBody>
      </p:sp>
      <p:sp>
        <p:nvSpPr>
          <p:cNvPr id="3" name="Slide Number Placeholder 2">
            <a:extLst>
              <a:ext uri="{FF2B5EF4-FFF2-40B4-BE49-F238E27FC236}">
                <a16:creationId xmlns:a16="http://schemas.microsoft.com/office/drawing/2014/main" id="{2120A60A-4693-D96F-D59D-371AA7A3CDFD}"/>
              </a:ext>
            </a:extLst>
          </p:cNvPr>
          <p:cNvSpPr>
            <a:spLocks noGrp="1"/>
          </p:cNvSpPr>
          <p:nvPr>
            <p:ph type="sldNum" sz="quarter" idx="14"/>
          </p:nvPr>
        </p:nvSpPr>
        <p:spPr/>
        <p:txBody>
          <a:bodyPr/>
          <a:lstStyle/>
          <a:p>
            <a:fld id="{DD40CBE4-94D3-9947-8A0A-9B9125B1663D}" type="slidenum">
              <a:rPr lang="en-US" smtClean="0"/>
              <a:pPr/>
              <a:t>‹#›</a:t>
            </a:fld>
            <a:endParaRPr lang="en-US" dirty="0"/>
          </a:p>
        </p:txBody>
      </p:sp>
      <p:sp>
        <p:nvSpPr>
          <p:cNvPr id="4" name="Footer Placeholder 3">
            <a:extLst>
              <a:ext uri="{FF2B5EF4-FFF2-40B4-BE49-F238E27FC236}">
                <a16:creationId xmlns:a16="http://schemas.microsoft.com/office/drawing/2014/main" id="{E2970E3A-30B2-6FE0-249A-12E0B72882D3}"/>
              </a:ext>
            </a:extLst>
          </p:cNvPr>
          <p:cNvSpPr>
            <a:spLocks noGrp="1"/>
          </p:cNvSpPr>
          <p:nvPr>
            <p:ph type="ftr" sz="quarter" idx="15"/>
          </p:nvPr>
        </p:nvSpPr>
        <p:spPr/>
        <p:txBody>
          <a:bodyPr/>
          <a:lstStyle/>
          <a:p>
            <a:r>
              <a:rPr lang="en-AU"/>
              <a:t>ENVIRONMENT PROTECTION AUTHORITY</a:t>
            </a:r>
            <a:endParaRPr lang="en-AU" dirty="0"/>
          </a:p>
        </p:txBody>
      </p:sp>
      <p:sp>
        <p:nvSpPr>
          <p:cNvPr id="6" name="Title 5">
            <a:extLst>
              <a:ext uri="{FF2B5EF4-FFF2-40B4-BE49-F238E27FC236}">
                <a16:creationId xmlns:a16="http://schemas.microsoft.com/office/drawing/2014/main" id="{EF12BC0D-3EBD-046D-6093-6D44A849450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5" name="TextBox 4">
            <a:extLst>
              <a:ext uri="{FF2B5EF4-FFF2-40B4-BE49-F238E27FC236}">
                <a16:creationId xmlns:a16="http://schemas.microsoft.com/office/drawing/2014/main" id="{B14CE1C4-5488-7F6E-BC04-FAEFB640A92C}"/>
              </a:ext>
              <a:ext uri="{C183D7F6-B498-43B3-948B-1728B52AA6E4}">
                <adec:decorative xmlns:adec="http://schemas.microsoft.com/office/drawing/2017/decorative" val="1"/>
              </a:ext>
            </a:extLst>
          </p:cNvPr>
          <p:cNvSpPr txBox="1"/>
          <p:nvPr userDrawn="1"/>
        </p:nvSpPr>
        <p:spPr>
          <a:xfrm>
            <a:off x="5612838" y="6431652"/>
            <a:ext cx="950186" cy="215444"/>
          </a:xfrm>
          <a:prstGeom prst="rect">
            <a:avLst/>
          </a:prstGeom>
          <a:noFill/>
        </p:spPr>
        <p:txBody>
          <a:bodyPr wrap="square" lIns="0" tIns="0" rIns="0" bIns="0" rtlCol="0" anchor="ctr" anchorCtr="0">
            <a:spAutoFit/>
          </a:bodyPr>
          <a:lstStyle/>
          <a:p>
            <a:pPr algn="ctr"/>
            <a:r>
              <a:rPr lang="en-US" sz="1400" dirty="0">
                <a:solidFill>
                  <a:srgbClr val="FF0000"/>
                </a:solidFill>
              </a:rPr>
              <a:t>OFFICIAL</a:t>
            </a:r>
            <a:endParaRPr lang="en-AU" sz="1400" dirty="0">
              <a:solidFill>
                <a:srgbClr val="FF0000"/>
              </a:solidFill>
            </a:endParaRPr>
          </a:p>
        </p:txBody>
      </p:sp>
    </p:spTree>
    <p:extLst>
      <p:ext uri="{BB962C8B-B14F-4D97-AF65-F5344CB8AC3E}">
        <p14:creationId xmlns:p14="http://schemas.microsoft.com/office/powerpoint/2010/main" val="33256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667" y="1242227"/>
            <a:ext cx="11290528" cy="531544"/>
          </a:xfrm>
          <a:prstGeom prst="rect">
            <a:avLst/>
          </a:prstGeom>
        </p:spPr>
        <p:txBody>
          <a:bodyPr vert="horz" lIns="0" tIns="0" rIns="0" bIns="0" rtlCol="0" anchor="b" anchorCtr="0">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442667" y="2242295"/>
            <a:ext cx="11290528" cy="34200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pic>
        <p:nvPicPr>
          <p:cNvPr id="7" name="Picture 6">
            <a:extLst>
              <a:ext uri="{FF2B5EF4-FFF2-40B4-BE49-F238E27FC236}">
                <a16:creationId xmlns:a16="http://schemas.microsoft.com/office/drawing/2014/main" id="{D8D2F343-B9E6-FA27-7563-7A4F5524920D}"/>
              </a:ext>
            </a:extLst>
          </p:cNvPr>
          <p:cNvPicPr>
            <a:picLocks noChangeAspect="1"/>
          </p:cNvPicPr>
          <p:nvPr userDrawn="1"/>
        </p:nvPicPr>
        <p:blipFill>
          <a:blip r:embed="rId16"/>
          <a:stretch>
            <a:fillRect/>
          </a:stretch>
        </p:blipFill>
        <p:spPr>
          <a:xfrm>
            <a:off x="0" y="6248400"/>
            <a:ext cx="12192000" cy="609600"/>
          </a:xfrm>
          <a:prstGeom prst="rect">
            <a:avLst/>
          </a:prstGeom>
        </p:spPr>
      </p:pic>
      <p:sp>
        <p:nvSpPr>
          <p:cNvPr id="8" name="Slide Number Placeholder 5">
            <a:extLst>
              <a:ext uri="{FF2B5EF4-FFF2-40B4-BE49-F238E27FC236}">
                <a16:creationId xmlns:a16="http://schemas.microsoft.com/office/drawing/2014/main" id="{32D4CE5D-C8B7-08C4-8090-E3DE108FDDAE}"/>
              </a:ext>
            </a:extLst>
          </p:cNvPr>
          <p:cNvSpPr>
            <a:spLocks noGrp="1"/>
          </p:cNvSpPr>
          <p:nvPr>
            <p:ph type="sldNum" sz="quarter" idx="4"/>
          </p:nvPr>
        </p:nvSpPr>
        <p:spPr>
          <a:xfrm>
            <a:off x="10821524" y="6356350"/>
            <a:ext cx="911671" cy="365125"/>
          </a:xfrm>
          <a:prstGeom prst="rect">
            <a:avLst/>
          </a:prstGeom>
        </p:spPr>
        <p:txBody>
          <a:bodyPr lIns="0" tIns="0" rIns="0" bIns="0" anchor="ctr" anchorCtr="0"/>
          <a:lstStyle>
            <a:lvl1pPr algn="r">
              <a:defRPr sz="1400" b="1">
                <a:solidFill>
                  <a:schemeClr val="bg1"/>
                </a:solidFill>
                <a:latin typeface="Arial" panose="020B0604020202020204" pitchFamily="34" charset="0"/>
                <a:cs typeface="Arial" panose="020B0604020202020204" pitchFamily="34" charset="0"/>
              </a:defRPr>
            </a:lvl1pPr>
          </a:lstStyle>
          <a:p>
            <a:fld id="{DD40CBE4-94D3-9947-8A0A-9B9125B1663D}" type="slidenum">
              <a:rPr lang="en-US" smtClean="0"/>
              <a:pPr/>
              <a:t>‹#›</a:t>
            </a:fld>
            <a:endParaRPr lang="en-US" dirty="0"/>
          </a:p>
        </p:txBody>
      </p:sp>
      <p:sp>
        <p:nvSpPr>
          <p:cNvPr id="10" name="Footer Placeholder 9">
            <a:extLst>
              <a:ext uri="{FF2B5EF4-FFF2-40B4-BE49-F238E27FC236}">
                <a16:creationId xmlns:a16="http://schemas.microsoft.com/office/drawing/2014/main" id="{9C0463EC-8BF5-D754-9E30-111FE3C71635}"/>
              </a:ext>
            </a:extLst>
          </p:cNvPr>
          <p:cNvSpPr>
            <a:spLocks noGrp="1"/>
          </p:cNvSpPr>
          <p:nvPr>
            <p:ph type="ftr" sz="quarter" idx="3"/>
          </p:nvPr>
        </p:nvSpPr>
        <p:spPr>
          <a:xfrm>
            <a:off x="442800" y="6356350"/>
            <a:ext cx="3183925" cy="365125"/>
          </a:xfrm>
          <a:prstGeom prst="rect">
            <a:avLst/>
          </a:prstGeom>
        </p:spPr>
        <p:txBody>
          <a:bodyPr vert="horz" lIns="0" tIns="0" rIns="0" bIns="0" rtlCol="0" anchor="ctr"/>
          <a:lstStyle>
            <a:lvl1pPr algn="l">
              <a:defRPr sz="1050" b="1">
                <a:solidFill>
                  <a:schemeClr val="bg1"/>
                </a:solidFill>
              </a:defRPr>
            </a:lvl1pPr>
          </a:lstStyle>
          <a:p>
            <a:r>
              <a:rPr lang="en-AU"/>
              <a:t>ENVIRONMENT PROTECTION AUTHORITY</a:t>
            </a:r>
            <a:endParaRPr lang="en-AU" dirty="0"/>
          </a:p>
        </p:txBody>
      </p:sp>
      <p:sp>
        <p:nvSpPr>
          <p:cNvPr id="5" name="TextBox 4">
            <a:extLst>
              <a:ext uri="{FF2B5EF4-FFF2-40B4-BE49-F238E27FC236}">
                <a16:creationId xmlns:a16="http://schemas.microsoft.com/office/drawing/2014/main" id="{79770961-F8F5-48B8-EE27-EA0C72745FC3}"/>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A80000">
                    <a:alpha val="50000"/>
                  </a:srgbClr>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58" r:id="rId1"/>
    <p:sldLayoutId id="2147483694" r:id="rId2"/>
    <p:sldLayoutId id="2147483715" r:id="rId3"/>
    <p:sldLayoutId id="2147483716" r:id="rId4"/>
    <p:sldLayoutId id="2147483717" r:id="rId5"/>
    <p:sldLayoutId id="2147483650" r:id="rId6"/>
    <p:sldLayoutId id="2147483719" r:id="rId7"/>
    <p:sldLayoutId id="2147483711" r:id="rId8"/>
    <p:sldLayoutId id="2147483712" r:id="rId9"/>
    <p:sldLayoutId id="2147483713" r:id="rId10"/>
    <p:sldLayoutId id="2147483720" r:id="rId11"/>
    <p:sldLayoutId id="2147483710" r:id="rId12"/>
    <p:sldLayoutId id="2147483655" r:id="rId13"/>
    <p:sldLayoutId id="2147483714" r:id="rId14"/>
  </p:sldLayoutIdLst>
  <p:hf hdr="0"/>
  <p:txStyles>
    <p:titleStyle>
      <a:lvl1pPr algn="l" defTabSz="1218804" rtl="0" eaLnBrk="1" latinLnBrk="0" hangingPunct="1">
        <a:lnSpc>
          <a:spcPct val="100000"/>
        </a:lnSpc>
        <a:spcBef>
          <a:spcPct val="0"/>
        </a:spcBef>
        <a:buNone/>
        <a:defRPr sz="4000" b="1" kern="1200">
          <a:solidFill>
            <a:schemeClr val="bg2"/>
          </a:solidFill>
          <a:latin typeface="+mj-lt"/>
          <a:ea typeface="+mj-ea"/>
          <a:cs typeface="Arial" pitchFamily="34" charset="0"/>
        </a:defRPr>
      </a:lvl1pPr>
    </p:titleStyle>
    <p:bodyStyle>
      <a:lvl1pPr marL="0" indent="0" algn="l" defTabSz="1218804" rtl="0" eaLnBrk="1" latinLnBrk="0" hangingPunct="1">
        <a:lnSpc>
          <a:spcPct val="100000"/>
        </a:lnSpc>
        <a:spcBef>
          <a:spcPts val="0"/>
        </a:spcBef>
        <a:spcAft>
          <a:spcPts val="1000"/>
        </a:spcAft>
        <a:buFont typeface="Arial" pitchFamily="34" charset="0"/>
        <a:buNone/>
        <a:defRPr sz="2800" b="0" kern="1200" cap="none" baseline="0">
          <a:solidFill>
            <a:schemeClr val="tx1"/>
          </a:solidFill>
          <a:latin typeface="+mn-lt"/>
          <a:ea typeface="+mn-ea"/>
          <a:cs typeface="Arial" pitchFamily="34" charset="0"/>
        </a:defRPr>
      </a:lvl1pPr>
      <a:lvl2pPr marL="0" indent="0" algn="l" defTabSz="1218804" rtl="0" eaLnBrk="1" latinLnBrk="0" hangingPunct="1">
        <a:lnSpc>
          <a:spcPct val="100000"/>
        </a:lnSpc>
        <a:spcBef>
          <a:spcPts val="0"/>
        </a:spcBef>
        <a:spcAft>
          <a:spcPts val="1000"/>
        </a:spcAft>
        <a:buClr>
          <a:schemeClr val="accent1"/>
        </a:buClr>
        <a:buSzPct val="100000"/>
        <a:buFontTx/>
        <a:buNone/>
        <a:defRPr sz="1800" b="0" kern="1200">
          <a:solidFill>
            <a:schemeClr val="tx2"/>
          </a:solidFill>
          <a:latin typeface="+mn-lt"/>
          <a:ea typeface="+mn-ea"/>
          <a:cs typeface="Arial" pitchFamily="34" charset="0"/>
        </a:defRPr>
      </a:lvl2pPr>
      <a:lvl3pPr marL="252000" indent="-252000" algn="l" defTabSz="1218804" rtl="0" eaLnBrk="1" latinLnBrk="0" hangingPunct="1">
        <a:lnSpc>
          <a:spcPct val="100000"/>
        </a:lnSpc>
        <a:spcBef>
          <a:spcPts val="0"/>
        </a:spcBef>
        <a:spcAft>
          <a:spcPts val="1000"/>
        </a:spcAft>
        <a:buClr>
          <a:schemeClr val="tx2"/>
        </a:buClr>
        <a:buSzPct val="100000"/>
        <a:buFont typeface="Symbol" panose="05050102010706020507" pitchFamily="18" charset="2"/>
        <a:buChar char=""/>
        <a:defRPr sz="1800" b="0" kern="1200">
          <a:solidFill>
            <a:schemeClr val="tx2"/>
          </a:solidFill>
          <a:latin typeface="+mn-lt"/>
          <a:ea typeface="+mn-ea"/>
          <a:cs typeface="Arial" pitchFamily="34" charset="0"/>
        </a:defRPr>
      </a:lvl3pPr>
      <a:lvl4pPr marL="504000" indent="-252000" algn="l" defTabSz="1218804" rtl="0" eaLnBrk="1" latinLnBrk="0" hangingPunct="1">
        <a:lnSpc>
          <a:spcPct val="100000"/>
        </a:lnSpc>
        <a:spcBef>
          <a:spcPts val="0"/>
        </a:spcBef>
        <a:spcAft>
          <a:spcPts val="1000"/>
        </a:spcAft>
        <a:buClr>
          <a:schemeClr val="tx2"/>
        </a:buClr>
        <a:buSzPct val="100000"/>
        <a:buFont typeface="Calibri" panose="020F0502020204030204" pitchFamily="34" charset="0"/>
        <a:buChar char="–"/>
        <a:defRPr sz="1800" b="0" kern="1200">
          <a:solidFill>
            <a:schemeClr val="tx2"/>
          </a:solidFill>
          <a:latin typeface="+mn-lt"/>
          <a:ea typeface="+mn-ea"/>
          <a:cs typeface="Arial" pitchFamily="34" charset="0"/>
        </a:defRPr>
      </a:lvl4pPr>
      <a:lvl5pPr marL="756000" indent="-252000" algn="l" defTabSz="1218804" rtl="0" eaLnBrk="1" latinLnBrk="0" hangingPunct="1">
        <a:lnSpc>
          <a:spcPct val="100000"/>
        </a:lnSpc>
        <a:spcBef>
          <a:spcPts val="0"/>
        </a:spcBef>
        <a:spcAft>
          <a:spcPts val="1000"/>
        </a:spcAft>
        <a:buClr>
          <a:schemeClr val="tx2"/>
        </a:buClr>
        <a:buSzPct val="100000"/>
        <a:buFont typeface="Calibri" panose="020F0502020204030204" pitchFamily="34" charset="0"/>
        <a:buChar char="–"/>
        <a:defRPr sz="1800" b="0" kern="1200" baseline="0">
          <a:solidFill>
            <a:schemeClr val="tx2"/>
          </a:solidFill>
          <a:latin typeface="+mn-lt"/>
          <a:ea typeface="+mn-ea"/>
          <a:cs typeface="Arial" pitchFamily="34" charset="0"/>
        </a:defRPr>
      </a:lvl5pPr>
      <a:lvl6pPr marL="1008000" indent="-252000" algn="l" defTabSz="1218804" rtl="0" eaLnBrk="1" latinLnBrk="0" hangingPunct="1">
        <a:lnSpc>
          <a:spcPct val="100000"/>
        </a:lnSpc>
        <a:spcBef>
          <a:spcPts val="0"/>
        </a:spcBef>
        <a:spcAft>
          <a:spcPts val="1000"/>
        </a:spcAft>
        <a:buClr>
          <a:schemeClr val="tx2"/>
        </a:buClr>
        <a:buSzPct val="100000"/>
        <a:buFont typeface="Calibri" panose="020F0502020204030204" pitchFamily="34" charset="0"/>
        <a:buChar char="–"/>
        <a:defRPr sz="1800" b="0" kern="1200">
          <a:solidFill>
            <a:schemeClr val="tx2"/>
          </a:solidFill>
          <a:latin typeface="+mn-lt"/>
          <a:ea typeface="+mn-ea"/>
          <a:cs typeface="Arial" pitchFamily="34" charset="0"/>
        </a:defRPr>
      </a:lvl6pPr>
      <a:lvl7pPr marL="1260000" indent="-252000" algn="l" defTabSz="1218804" rtl="0" eaLnBrk="1" latinLnBrk="0" hangingPunct="1">
        <a:lnSpc>
          <a:spcPct val="100000"/>
        </a:lnSpc>
        <a:spcBef>
          <a:spcPts val="0"/>
        </a:spcBef>
        <a:spcAft>
          <a:spcPts val="1000"/>
        </a:spcAft>
        <a:buClr>
          <a:schemeClr val="tx2"/>
        </a:buClr>
        <a:buSzPct val="100000"/>
        <a:buFont typeface="Calibri" panose="020F0502020204030204" pitchFamily="34" charset="0"/>
        <a:buChar char="–"/>
        <a:defRPr sz="1800" b="0" kern="1200">
          <a:solidFill>
            <a:schemeClr val="tx2"/>
          </a:solidFill>
          <a:latin typeface="+mn-lt"/>
          <a:ea typeface="+mn-ea"/>
          <a:cs typeface="Arial" pitchFamily="34" charset="0"/>
        </a:defRPr>
      </a:lvl7pPr>
      <a:lvl8pPr marL="1512000" indent="-252000" algn="l" defTabSz="1218804" rtl="0" eaLnBrk="1" latinLnBrk="0" hangingPunct="1">
        <a:lnSpc>
          <a:spcPct val="100000"/>
        </a:lnSpc>
        <a:spcBef>
          <a:spcPts val="0"/>
        </a:spcBef>
        <a:spcAft>
          <a:spcPts val="1000"/>
        </a:spcAft>
        <a:buClr>
          <a:schemeClr val="tx2"/>
        </a:buClr>
        <a:buSzPct val="100000"/>
        <a:buFont typeface="Calibri" panose="020F0502020204030204" pitchFamily="34" charset="0"/>
        <a:buChar char="–"/>
        <a:defRPr sz="1800" b="0" kern="1200">
          <a:solidFill>
            <a:schemeClr val="tx2"/>
          </a:solidFill>
          <a:latin typeface="+mn-lt"/>
          <a:ea typeface="+mn-ea"/>
          <a:cs typeface="Arial" pitchFamily="34" charset="0"/>
        </a:defRPr>
      </a:lvl8pPr>
      <a:lvl9pPr marL="1764000" indent="-252000" algn="l" defTabSz="1218804" rtl="0" eaLnBrk="1" latinLnBrk="0" hangingPunct="1">
        <a:lnSpc>
          <a:spcPct val="100000"/>
        </a:lnSpc>
        <a:spcBef>
          <a:spcPts val="0"/>
        </a:spcBef>
        <a:spcAft>
          <a:spcPts val="1000"/>
        </a:spcAft>
        <a:buClr>
          <a:schemeClr val="tx2"/>
        </a:buClr>
        <a:buSzPct val="100000"/>
        <a:buFont typeface="Calibri" panose="020F0502020204030204" pitchFamily="34" charset="0"/>
        <a:buChar char="–"/>
        <a:defRPr sz="1800" b="0" kern="1200">
          <a:solidFill>
            <a:schemeClr val="tx2"/>
          </a:solidFill>
          <a:latin typeface="+mn-lt"/>
          <a:ea typeface="+mn-ea"/>
          <a:cs typeface="Arial" pitchFamily="34" charset="0"/>
        </a:defRPr>
      </a:lvl9pPr>
    </p:bodyStyle>
    <p:otherStyle>
      <a:defPPr>
        <a:defRPr lang="en-US"/>
      </a:defPPr>
      <a:lvl1pPr marL="0" algn="l" defTabSz="1218804" rtl="0" eaLnBrk="1" latinLnBrk="0" hangingPunct="1">
        <a:defRPr sz="800" kern="1200">
          <a:solidFill>
            <a:schemeClr val="tx1"/>
          </a:solidFill>
          <a:latin typeface="+mn-lt"/>
          <a:ea typeface="+mn-ea"/>
          <a:cs typeface="+mn-cs"/>
        </a:defRPr>
      </a:lvl1pPr>
      <a:lvl2pPr marL="609402" algn="l" defTabSz="1218804" rtl="0" eaLnBrk="1" latinLnBrk="0" hangingPunct="1">
        <a:defRPr sz="8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health-topics/air-pollution#tab=tab_1"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s://www.news.com.au/technology/environment/adelaide-hit-by-dust-storm-visibility-practically-zero/news-story/3cc472b6a3a13aae49816ab4e22e37e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legislation.gov.au/F2007B01142/latest/text" TargetMode="Externa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F17A-77B2-EFD9-6812-E6507B640B5E}"/>
              </a:ext>
            </a:extLst>
          </p:cNvPr>
          <p:cNvSpPr>
            <a:spLocks noGrp="1"/>
          </p:cNvSpPr>
          <p:nvPr>
            <p:ph type="title"/>
          </p:nvPr>
        </p:nvSpPr>
        <p:spPr>
          <a:xfrm>
            <a:off x="442800" y="1904701"/>
            <a:ext cx="11325975" cy="1090951"/>
          </a:xfrm>
        </p:spPr>
        <p:txBody>
          <a:bodyPr/>
          <a:lstStyle/>
          <a:p>
            <a:r>
              <a:rPr lang="en-AU" dirty="0"/>
              <a:t>Air Quality Monitoring</a:t>
            </a:r>
          </a:p>
        </p:txBody>
      </p:sp>
      <p:sp>
        <p:nvSpPr>
          <p:cNvPr id="3" name="Text Placeholder 2">
            <a:extLst>
              <a:ext uri="{FF2B5EF4-FFF2-40B4-BE49-F238E27FC236}">
                <a16:creationId xmlns:a16="http://schemas.microsoft.com/office/drawing/2014/main" id="{DC83DF59-7812-25DC-837D-C1E2C74B1743}"/>
              </a:ext>
            </a:extLst>
          </p:cNvPr>
          <p:cNvSpPr>
            <a:spLocks noGrp="1"/>
          </p:cNvSpPr>
          <p:nvPr>
            <p:ph type="body" sz="quarter" idx="10"/>
          </p:nvPr>
        </p:nvSpPr>
        <p:spPr>
          <a:xfrm>
            <a:off x="442800" y="2986579"/>
            <a:ext cx="11325975" cy="1246330"/>
          </a:xfrm>
        </p:spPr>
        <p:txBody>
          <a:bodyPr/>
          <a:lstStyle/>
          <a:p>
            <a:r>
              <a:rPr lang="en-AU" dirty="0"/>
              <a:t>Presentation to the Penrice Mine Community Consultation Group</a:t>
            </a:r>
          </a:p>
        </p:txBody>
      </p:sp>
      <p:sp>
        <p:nvSpPr>
          <p:cNvPr id="4" name="Text Placeholder 3">
            <a:extLst>
              <a:ext uri="{FF2B5EF4-FFF2-40B4-BE49-F238E27FC236}">
                <a16:creationId xmlns:a16="http://schemas.microsoft.com/office/drawing/2014/main" id="{B6D3F52D-6E71-F675-5BD6-C16FA07C5990}"/>
              </a:ext>
            </a:extLst>
          </p:cNvPr>
          <p:cNvSpPr>
            <a:spLocks noGrp="1"/>
          </p:cNvSpPr>
          <p:nvPr>
            <p:ph type="body" sz="quarter" idx="11"/>
          </p:nvPr>
        </p:nvSpPr>
        <p:spPr>
          <a:xfrm>
            <a:off x="442800" y="4573824"/>
            <a:ext cx="1044000" cy="1246330"/>
          </a:xfrm>
        </p:spPr>
        <p:txBody>
          <a:bodyPr/>
          <a:lstStyle/>
          <a:p>
            <a:r>
              <a:rPr lang="en-AU" dirty="0"/>
              <a:t>Date:</a:t>
            </a:r>
          </a:p>
          <a:p>
            <a:endParaRPr lang="en-AU" dirty="0"/>
          </a:p>
          <a:p>
            <a:r>
              <a:rPr lang="en-AU" dirty="0"/>
              <a:t>Name:</a:t>
            </a:r>
          </a:p>
          <a:p>
            <a:r>
              <a:rPr lang="en-AU" dirty="0"/>
              <a:t>Position:</a:t>
            </a:r>
          </a:p>
        </p:txBody>
      </p:sp>
      <p:sp>
        <p:nvSpPr>
          <p:cNvPr id="12" name="Text Placeholder 11">
            <a:extLst>
              <a:ext uri="{FF2B5EF4-FFF2-40B4-BE49-F238E27FC236}">
                <a16:creationId xmlns:a16="http://schemas.microsoft.com/office/drawing/2014/main" id="{142E8CFD-8DEE-1712-EE48-E1961A02BA73}"/>
              </a:ext>
            </a:extLst>
          </p:cNvPr>
          <p:cNvSpPr>
            <a:spLocks noGrp="1"/>
          </p:cNvSpPr>
          <p:nvPr>
            <p:ph type="body" sz="quarter" idx="12"/>
          </p:nvPr>
        </p:nvSpPr>
        <p:spPr>
          <a:xfrm>
            <a:off x="1512000" y="4573824"/>
            <a:ext cx="7898432" cy="1246330"/>
          </a:xfrm>
        </p:spPr>
        <p:txBody>
          <a:bodyPr/>
          <a:lstStyle/>
          <a:p>
            <a:r>
              <a:rPr lang="en-AU" dirty="0"/>
              <a:t>[28/10/2025]</a:t>
            </a:r>
          </a:p>
          <a:p>
            <a:endParaRPr lang="en-AU" dirty="0"/>
          </a:p>
          <a:p>
            <a:r>
              <a:rPr lang="en-AU" dirty="0"/>
              <a:t>Dr. Mohammad Iqbal</a:t>
            </a:r>
          </a:p>
          <a:p>
            <a:r>
              <a:rPr lang="en-AU" dirty="0"/>
              <a:t>Senior Scientific Officer, Air Quality</a:t>
            </a:r>
          </a:p>
          <a:p>
            <a:endParaRPr lang="en-AU" dirty="0"/>
          </a:p>
        </p:txBody>
      </p:sp>
    </p:spTree>
    <p:extLst>
      <p:ext uri="{BB962C8B-B14F-4D97-AF65-F5344CB8AC3E}">
        <p14:creationId xmlns:p14="http://schemas.microsoft.com/office/powerpoint/2010/main" val="226061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83254-BB33-56C9-7F3D-3FE8EB126A5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BAA165-3993-5A54-1145-BA1E31F9E21F}"/>
              </a:ext>
            </a:extLst>
          </p:cNvPr>
          <p:cNvSpPr>
            <a:spLocks noGrp="1"/>
          </p:cNvSpPr>
          <p:nvPr>
            <p:ph sz="quarter" idx="13"/>
          </p:nvPr>
        </p:nvSpPr>
        <p:spPr>
          <a:xfrm>
            <a:off x="442799" y="1412776"/>
            <a:ext cx="7021353" cy="4250024"/>
          </a:xfrm>
        </p:spPr>
        <p:txBody>
          <a:bodyPr/>
          <a:lstStyle/>
          <a:p>
            <a:r>
              <a:rPr lang="en-AU" sz="2400" dirty="0"/>
              <a:t>Greater Adelaide Region</a:t>
            </a:r>
          </a:p>
          <a:p>
            <a:pPr marL="457200" indent="-457200">
              <a:buFont typeface="Arial" panose="020B0604020202020204" pitchFamily="34" charset="0"/>
              <a:buChar char="•"/>
            </a:pPr>
            <a:r>
              <a:rPr lang="en-AU" sz="2400" dirty="0"/>
              <a:t>Elizabeth</a:t>
            </a:r>
          </a:p>
          <a:p>
            <a:pPr marL="457200" indent="-457200">
              <a:buFont typeface="Arial" panose="020B0604020202020204" pitchFamily="34" charset="0"/>
              <a:buChar char="•"/>
            </a:pPr>
            <a:r>
              <a:rPr lang="en-AU" sz="2400" dirty="0"/>
              <a:t>Northfield</a:t>
            </a:r>
          </a:p>
          <a:p>
            <a:pPr marL="457200" indent="-457200">
              <a:buFont typeface="Arial" panose="020B0604020202020204" pitchFamily="34" charset="0"/>
              <a:buChar char="•"/>
            </a:pPr>
            <a:r>
              <a:rPr lang="en-AU" sz="2400" dirty="0"/>
              <a:t>CBD</a:t>
            </a:r>
          </a:p>
          <a:p>
            <a:pPr marL="457200" indent="-457200">
              <a:buFont typeface="Arial" panose="020B0604020202020204" pitchFamily="34" charset="0"/>
              <a:buChar char="•"/>
            </a:pPr>
            <a:r>
              <a:rPr lang="en-AU" sz="2400" dirty="0"/>
              <a:t>Birkenhead</a:t>
            </a:r>
          </a:p>
          <a:p>
            <a:pPr marL="457200" indent="-457200">
              <a:buFont typeface="Arial" panose="020B0604020202020204" pitchFamily="34" charset="0"/>
              <a:buChar char="•"/>
            </a:pPr>
            <a:r>
              <a:rPr lang="en-AU" sz="2400" dirty="0"/>
              <a:t>North Haven</a:t>
            </a:r>
          </a:p>
          <a:p>
            <a:pPr marL="457200" indent="-457200">
              <a:buFont typeface="Arial" panose="020B0604020202020204" pitchFamily="34" charset="0"/>
              <a:buChar char="•"/>
            </a:pPr>
            <a:r>
              <a:rPr lang="en-AU" sz="2400" dirty="0"/>
              <a:t>Cowandilla</a:t>
            </a:r>
          </a:p>
          <a:p>
            <a:pPr marL="457200" indent="-457200">
              <a:buFont typeface="Arial" panose="020B0604020202020204" pitchFamily="34" charset="0"/>
              <a:buChar char="•"/>
            </a:pPr>
            <a:r>
              <a:rPr lang="en-AU" sz="2400" dirty="0"/>
              <a:t>Christies Beach</a:t>
            </a:r>
          </a:p>
          <a:p>
            <a:r>
              <a:rPr lang="en-AU" sz="2400" dirty="0"/>
              <a:t>*update map once Cowandilla is online</a:t>
            </a:r>
          </a:p>
          <a:p>
            <a:endParaRPr lang="en-AU" dirty="0"/>
          </a:p>
        </p:txBody>
      </p:sp>
      <p:sp>
        <p:nvSpPr>
          <p:cNvPr id="3" name="Slide Number Placeholder 2">
            <a:extLst>
              <a:ext uri="{FF2B5EF4-FFF2-40B4-BE49-F238E27FC236}">
                <a16:creationId xmlns:a16="http://schemas.microsoft.com/office/drawing/2014/main" id="{60FD555A-9357-8124-1DBD-BFA55689E417}"/>
              </a:ext>
            </a:extLst>
          </p:cNvPr>
          <p:cNvSpPr>
            <a:spLocks noGrp="1"/>
          </p:cNvSpPr>
          <p:nvPr>
            <p:ph type="sldNum" sz="quarter" idx="14"/>
          </p:nvPr>
        </p:nvSpPr>
        <p:spPr/>
        <p:txBody>
          <a:bodyPr/>
          <a:lstStyle/>
          <a:p>
            <a:fld id="{DD40CBE4-94D3-9947-8A0A-9B9125B1663D}" type="slidenum">
              <a:rPr lang="en-US" smtClean="0"/>
              <a:pPr/>
              <a:t>10</a:t>
            </a:fld>
            <a:endParaRPr lang="en-US" dirty="0"/>
          </a:p>
        </p:txBody>
      </p:sp>
      <p:sp>
        <p:nvSpPr>
          <p:cNvPr id="4" name="Footer Placeholder 3">
            <a:extLst>
              <a:ext uri="{FF2B5EF4-FFF2-40B4-BE49-F238E27FC236}">
                <a16:creationId xmlns:a16="http://schemas.microsoft.com/office/drawing/2014/main" id="{A1C59336-1BF1-8C94-6E0A-F77F2183C8A0}"/>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D0098EBE-6A29-07CD-2320-B6C75223ADA6}"/>
              </a:ext>
            </a:extLst>
          </p:cNvPr>
          <p:cNvSpPr>
            <a:spLocks noGrp="1"/>
          </p:cNvSpPr>
          <p:nvPr>
            <p:ph type="title"/>
          </p:nvPr>
        </p:nvSpPr>
        <p:spPr>
          <a:xfrm>
            <a:off x="458202" y="548680"/>
            <a:ext cx="11290528" cy="531544"/>
          </a:xfrm>
        </p:spPr>
        <p:txBody>
          <a:bodyPr/>
          <a:lstStyle/>
          <a:p>
            <a:r>
              <a:rPr lang="en-AU" dirty="0"/>
              <a:t>Where does EPA monitor? </a:t>
            </a:r>
          </a:p>
        </p:txBody>
      </p:sp>
      <p:pic>
        <p:nvPicPr>
          <p:cNvPr id="7" name="Picture 6">
            <a:extLst>
              <a:ext uri="{FF2B5EF4-FFF2-40B4-BE49-F238E27FC236}">
                <a16:creationId xmlns:a16="http://schemas.microsoft.com/office/drawing/2014/main" id="{64C29F5F-4535-107A-5C1A-083E79FCCB63}"/>
              </a:ext>
            </a:extLst>
          </p:cNvPr>
          <p:cNvPicPr>
            <a:picLocks noChangeAspect="1"/>
          </p:cNvPicPr>
          <p:nvPr/>
        </p:nvPicPr>
        <p:blipFill>
          <a:blip r:embed="rId2"/>
          <a:srcRect t="1326"/>
          <a:stretch/>
        </p:blipFill>
        <p:spPr>
          <a:xfrm>
            <a:off x="7392144" y="548680"/>
            <a:ext cx="3673158" cy="5361523"/>
          </a:xfrm>
          <a:prstGeom prst="rect">
            <a:avLst/>
          </a:prstGeom>
        </p:spPr>
      </p:pic>
    </p:spTree>
    <p:extLst>
      <p:ext uri="{BB962C8B-B14F-4D97-AF65-F5344CB8AC3E}">
        <p14:creationId xmlns:p14="http://schemas.microsoft.com/office/powerpoint/2010/main" val="85216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5771B-DC98-9743-AB97-FDE12C946CA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C04B0-D84B-E29C-487F-56B8DD0C8AEE}"/>
              </a:ext>
            </a:extLst>
          </p:cNvPr>
          <p:cNvSpPr>
            <a:spLocks noGrp="1"/>
          </p:cNvSpPr>
          <p:nvPr>
            <p:ph sz="quarter" idx="13"/>
          </p:nvPr>
        </p:nvSpPr>
        <p:spPr>
          <a:xfrm>
            <a:off x="442799" y="1412776"/>
            <a:ext cx="7021353" cy="4250024"/>
          </a:xfrm>
        </p:spPr>
        <p:txBody>
          <a:bodyPr/>
          <a:lstStyle/>
          <a:p>
            <a:r>
              <a:rPr lang="en-AU" sz="2400" dirty="0"/>
              <a:t>Regional South Australia</a:t>
            </a:r>
          </a:p>
          <a:p>
            <a:pPr marL="457200" indent="-457200">
              <a:buFont typeface="Arial" panose="020B0604020202020204" pitchFamily="34" charset="0"/>
              <a:buChar char="•"/>
            </a:pPr>
            <a:r>
              <a:rPr lang="en-AU" sz="2400" dirty="0"/>
              <a:t>Whyalla</a:t>
            </a:r>
          </a:p>
          <a:p>
            <a:pPr marL="457200" indent="-457200">
              <a:buFont typeface="Arial" panose="020B0604020202020204" pitchFamily="34" charset="0"/>
              <a:buChar char="•"/>
            </a:pPr>
            <a:r>
              <a:rPr lang="en-AU" sz="2400" dirty="0"/>
              <a:t>Pt Pirie</a:t>
            </a:r>
          </a:p>
        </p:txBody>
      </p:sp>
      <p:sp>
        <p:nvSpPr>
          <p:cNvPr id="3" name="Slide Number Placeholder 2">
            <a:extLst>
              <a:ext uri="{FF2B5EF4-FFF2-40B4-BE49-F238E27FC236}">
                <a16:creationId xmlns:a16="http://schemas.microsoft.com/office/drawing/2014/main" id="{FE38EAC2-FE95-7509-F3CD-A6DB6DDA59A4}"/>
              </a:ext>
            </a:extLst>
          </p:cNvPr>
          <p:cNvSpPr>
            <a:spLocks noGrp="1"/>
          </p:cNvSpPr>
          <p:nvPr>
            <p:ph type="sldNum" sz="quarter" idx="14"/>
          </p:nvPr>
        </p:nvSpPr>
        <p:spPr/>
        <p:txBody>
          <a:bodyPr/>
          <a:lstStyle/>
          <a:p>
            <a:fld id="{DD40CBE4-94D3-9947-8A0A-9B9125B1663D}" type="slidenum">
              <a:rPr lang="en-US" smtClean="0"/>
              <a:pPr/>
              <a:t>11</a:t>
            </a:fld>
            <a:endParaRPr lang="en-US" dirty="0"/>
          </a:p>
        </p:txBody>
      </p:sp>
      <p:sp>
        <p:nvSpPr>
          <p:cNvPr id="4" name="Footer Placeholder 3">
            <a:extLst>
              <a:ext uri="{FF2B5EF4-FFF2-40B4-BE49-F238E27FC236}">
                <a16:creationId xmlns:a16="http://schemas.microsoft.com/office/drawing/2014/main" id="{908ED8FD-D54C-05CC-0CE5-9D04FB609ACB}"/>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71957A7E-EBC1-7144-F5A6-5CF5BAA89B4F}"/>
              </a:ext>
            </a:extLst>
          </p:cNvPr>
          <p:cNvSpPr>
            <a:spLocks noGrp="1"/>
          </p:cNvSpPr>
          <p:nvPr>
            <p:ph type="title"/>
          </p:nvPr>
        </p:nvSpPr>
        <p:spPr>
          <a:xfrm>
            <a:off x="458202" y="548680"/>
            <a:ext cx="11290528" cy="531544"/>
          </a:xfrm>
        </p:spPr>
        <p:txBody>
          <a:bodyPr/>
          <a:lstStyle/>
          <a:p>
            <a:r>
              <a:rPr lang="en-AU" dirty="0"/>
              <a:t>Where does EPA monitor? </a:t>
            </a:r>
          </a:p>
        </p:txBody>
      </p:sp>
      <p:pic>
        <p:nvPicPr>
          <p:cNvPr id="8" name="Picture 7">
            <a:extLst>
              <a:ext uri="{FF2B5EF4-FFF2-40B4-BE49-F238E27FC236}">
                <a16:creationId xmlns:a16="http://schemas.microsoft.com/office/drawing/2014/main" id="{6A6E66D6-64FA-9D40-9A72-2B0557FEF0F5}"/>
              </a:ext>
            </a:extLst>
          </p:cNvPr>
          <p:cNvPicPr>
            <a:picLocks noChangeAspect="1"/>
          </p:cNvPicPr>
          <p:nvPr/>
        </p:nvPicPr>
        <p:blipFill>
          <a:blip r:embed="rId2"/>
          <a:stretch>
            <a:fillRect/>
          </a:stretch>
        </p:blipFill>
        <p:spPr>
          <a:xfrm>
            <a:off x="7285912" y="962693"/>
            <a:ext cx="3996546" cy="4932614"/>
          </a:xfrm>
          <a:prstGeom prst="rect">
            <a:avLst/>
          </a:prstGeom>
        </p:spPr>
      </p:pic>
    </p:spTree>
    <p:extLst>
      <p:ext uri="{BB962C8B-B14F-4D97-AF65-F5344CB8AC3E}">
        <p14:creationId xmlns:p14="http://schemas.microsoft.com/office/powerpoint/2010/main" val="126142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1557BE-91F3-7918-639F-69E616A09670}"/>
              </a:ext>
            </a:extLst>
          </p:cNvPr>
          <p:cNvSpPr>
            <a:spLocks noGrp="1"/>
          </p:cNvSpPr>
          <p:nvPr>
            <p:ph sz="quarter" idx="13"/>
          </p:nvPr>
        </p:nvSpPr>
        <p:spPr>
          <a:xfrm>
            <a:off x="442799" y="1412776"/>
            <a:ext cx="6661313" cy="4250024"/>
          </a:xfrm>
        </p:spPr>
        <p:txBody>
          <a:bodyPr/>
          <a:lstStyle/>
          <a:p>
            <a:r>
              <a:rPr lang="en-AU" sz="2400" dirty="0"/>
              <a:t>Current Campaign Monitoring</a:t>
            </a:r>
          </a:p>
          <a:p>
            <a:pPr marL="457200" indent="-457200">
              <a:buFont typeface="Arial" panose="020B0604020202020204" pitchFamily="34" charset="0"/>
              <a:buChar char="•"/>
            </a:pPr>
            <a:r>
              <a:rPr lang="en-AU" sz="2400" dirty="0"/>
              <a:t>Mobile station – Sellicks Beach</a:t>
            </a:r>
          </a:p>
          <a:p>
            <a:endParaRPr lang="en-AU" sz="2400" dirty="0"/>
          </a:p>
          <a:p>
            <a:r>
              <a:rPr lang="en-AU" sz="2400" dirty="0"/>
              <a:t>This monitoring campaign will begin in November 2025 and will continue for 12 months.</a:t>
            </a:r>
          </a:p>
        </p:txBody>
      </p:sp>
      <p:sp>
        <p:nvSpPr>
          <p:cNvPr id="3" name="Slide Number Placeholder 2">
            <a:extLst>
              <a:ext uri="{FF2B5EF4-FFF2-40B4-BE49-F238E27FC236}">
                <a16:creationId xmlns:a16="http://schemas.microsoft.com/office/drawing/2014/main" id="{E6ECB8C0-A7DC-56AE-AABE-F28E78D1F261}"/>
              </a:ext>
            </a:extLst>
          </p:cNvPr>
          <p:cNvSpPr>
            <a:spLocks noGrp="1"/>
          </p:cNvSpPr>
          <p:nvPr>
            <p:ph type="sldNum" sz="quarter" idx="14"/>
          </p:nvPr>
        </p:nvSpPr>
        <p:spPr/>
        <p:txBody>
          <a:bodyPr/>
          <a:lstStyle/>
          <a:p>
            <a:fld id="{DD40CBE4-94D3-9947-8A0A-9B9125B1663D}" type="slidenum">
              <a:rPr lang="en-US" smtClean="0"/>
              <a:pPr/>
              <a:t>12</a:t>
            </a:fld>
            <a:endParaRPr lang="en-US" dirty="0"/>
          </a:p>
        </p:txBody>
      </p:sp>
      <p:sp>
        <p:nvSpPr>
          <p:cNvPr id="4" name="Footer Placeholder 3">
            <a:extLst>
              <a:ext uri="{FF2B5EF4-FFF2-40B4-BE49-F238E27FC236}">
                <a16:creationId xmlns:a16="http://schemas.microsoft.com/office/drawing/2014/main" id="{D32DE1DF-DF45-1DDC-8767-E0EDB3F1042C}"/>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E1A53335-14CD-A92F-5A74-6B50D1671247}"/>
              </a:ext>
            </a:extLst>
          </p:cNvPr>
          <p:cNvSpPr>
            <a:spLocks noGrp="1"/>
          </p:cNvSpPr>
          <p:nvPr>
            <p:ph type="title"/>
          </p:nvPr>
        </p:nvSpPr>
        <p:spPr>
          <a:xfrm>
            <a:off x="433971" y="548680"/>
            <a:ext cx="11290528" cy="531544"/>
          </a:xfrm>
        </p:spPr>
        <p:txBody>
          <a:bodyPr/>
          <a:lstStyle/>
          <a:p>
            <a:r>
              <a:rPr lang="en-AU" dirty="0"/>
              <a:t>Where does EPA monitor?</a:t>
            </a:r>
          </a:p>
        </p:txBody>
      </p:sp>
      <p:pic>
        <p:nvPicPr>
          <p:cNvPr id="3074" name="Picture 2">
            <a:extLst>
              <a:ext uri="{FF2B5EF4-FFF2-40B4-BE49-F238E27FC236}">
                <a16:creationId xmlns:a16="http://schemas.microsoft.com/office/drawing/2014/main" id="{356FC205-BD88-7DEE-0826-04A530095E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01" b="25828"/>
          <a:stretch/>
        </p:blipFill>
        <p:spPr bwMode="auto">
          <a:xfrm>
            <a:off x="7320136" y="1272386"/>
            <a:ext cx="3856037" cy="425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84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79A3B-100B-20F0-0FBC-3BC5FACD81C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A0B728-65EA-0FF1-CF5D-1A977CB0426D}"/>
              </a:ext>
            </a:extLst>
          </p:cNvPr>
          <p:cNvSpPr>
            <a:spLocks noGrp="1"/>
          </p:cNvSpPr>
          <p:nvPr>
            <p:ph sz="quarter" idx="13"/>
          </p:nvPr>
        </p:nvSpPr>
        <p:spPr>
          <a:xfrm>
            <a:off x="450802" y="1628800"/>
            <a:ext cx="11290396" cy="3420000"/>
          </a:xfrm>
        </p:spPr>
        <p:txBody>
          <a:bodyPr/>
          <a:lstStyle/>
          <a:p>
            <a:pPr marL="457200" indent="-457200">
              <a:buFont typeface="Arial" panose="020B0604020202020204" pitchFamily="34" charset="0"/>
              <a:buChar char="•"/>
            </a:pPr>
            <a:r>
              <a:rPr lang="en-AU" dirty="0"/>
              <a:t>EPA monitors at these locations for a number of reasons including:</a:t>
            </a:r>
          </a:p>
          <a:p>
            <a:pPr marL="709200" lvl="2" indent="-457200">
              <a:buFont typeface="Arial" panose="020B0604020202020204" pitchFamily="34" charset="0"/>
              <a:buChar char="•"/>
            </a:pPr>
            <a:r>
              <a:rPr lang="en-AU" sz="2400" dirty="0">
                <a:solidFill>
                  <a:schemeClr val="tx1"/>
                </a:solidFill>
              </a:rPr>
              <a:t>Number of people in region</a:t>
            </a:r>
          </a:p>
          <a:p>
            <a:pPr marL="709200" lvl="2" indent="-457200">
              <a:buFont typeface="Arial" panose="020B0604020202020204" pitchFamily="34" charset="0"/>
              <a:buChar char="•"/>
            </a:pPr>
            <a:r>
              <a:rPr lang="en-AU" sz="2400" dirty="0">
                <a:solidFill>
                  <a:schemeClr val="tx1"/>
                </a:solidFill>
              </a:rPr>
              <a:t>Presence of major industry or other pollution source</a:t>
            </a:r>
          </a:p>
          <a:p>
            <a:pPr marL="709200" lvl="2" indent="-457200">
              <a:buFont typeface="Arial" panose="020B0604020202020204" pitchFamily="34" charset="0"/>
              <a:buChar char="•"/>
            </a:pPr>
            <a:r>
              <a:rPr lang="en-AU" sz="2400" dirty="0">
                <a:solidFill>
                  <a:schemeClr val="tx1"/>
                </a:solidFill>
              </a:rPr>
              <a:t>Siting criteria standards</a:t>
            </a:r>
          </a:p>
          <a:p>
            <a:pPr marL="709200" lvl="2" indent="-457200">
              <a:buFont typeface="Arial" panose="020B0604020202020204" pitchFamily="34" charset="0"/>
              <a:buChar char="•"/>
            </a:pPr>
            <a:r>
              <a:rPr lang="en-AU" sz="2400" dirty="0">
                <a:solidFill>
                  <a:schemeClr val="tx1"/>
                </a:solidFill>
              </a:rPr>
              <a:t>Access to power</a:t>
            </a:r>
          </a:p>
          <a:p>
            <a:endParaRPr lang="en-AU" dirty="0"/>
          </a:p>
        </p:txBody>
      </p:sp>
      <p:sp>
        <p:nvSpPr>
          <p:cNvPr id="3" name="Slide Number Placeholder 2">
            <a:extLst>
              <a:ext uri="{FF2B5EF4-FFF2-40B4-BE49-F238E27FC236}">
                <a16:creationId xmlns:a16="http://schemas.microsoft.com/office/drawing/2014/main" id="{EBCD23F5-83A6-60FA-3CFC-39519BA4AE7A}"/>
              </a:ext>
            </a:extLst>
          </p:cNvPr>
          <p:cNvSpPr>
            <a:spLocks noGrp="1"/>
          </p:cNvSpPr>
          <p:nvPr>
            <p:ph type="sldNum" sz="quarter" idx="14"/>
          </p:nvPr>
        </p:nvSpPr>
        <p:spPr/>
        <p:txBody>
          <a:bodyPr/>
          <a:lstStyle/>
          <a:p>
            <a:fld id="{DD40CBE4-94D3-9947-8A0A-9B9125B1663D}" type="slidenum">
              <a:rPr lang="en-US" smtClean="0"/>
              <a:pPr/>
              <a:t>13</a:t>
            </a:fld>
            <a:endParaRPr lang="en-US" dirty="0"/>
          </a:p>
        </p:txBody>
      </p:sp>
      <p:sp>
        <p:nvSpPr>
          <p:cNvPr id="4" name="Footer Placeholder 3">
            <a:extLst>
              <a:ext uri="{FF2B5EF4-FFF2-40B4-BE49-F238E27FC236}">
                <a16:creationId xmlns:a16="http://schemas.microsoft.com/office/drawing/2014/main" id="{00B53D8B-DFB5-BDB2-D3D2-3A29320C28F8}"/>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E25A3B52-0D06-AD51-3E8C-AD1B09004FB0}"/>
              </a:ext>
            </a:extLst>
          </p:cNvPr>
          <p:cNvSpPr>
            <a:spLocks noGrp="1"/>
          </p:cNvSpPr>
          <p:nvPr>
            <p:ph type="title"/>
          </p:nvPr>
        </p:nvSpPr>
        <p:spPr>
          <a:xfrm>
            <a:off x="442667" y="836712"/>
            <a:ext cx="11290528" cy="531544"/>
          </a:xfrm>
        </p:spPr>
        <p:txBody>
          <a:bodyPr/>
          <a:lstStyle/>
          <a:p>
            <a:r>
              <a:rPr lang="en-AU" dirty="0"/>
              <a:t>Why does EPA monitor at these locations? </a:t>
            </a:r>
          </a:p>
        </p:txBody>
      </p:sp>
    </p:spTree>
    <p:extLst>
      <p:ext uri="{BB962C8B-B14F-4D97-AF65-F5344CB8AC3E}">
        <p14:creationId xmlns:p14="http://schemas.microsoft.com/office/powerpoint/2010/main" val="94335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07756C-63CC-06D2-3E54-9A5EBBD82021}"/>
              </a:ext>
            </a:extLst>
          </p:cNvPr>
          <p:cNvSpPr>
            <a:spLocks noGrp="1"/>
          </p:cNvSpPr>
          <p:nvPr>
            <p:ph sz="quarter" idx="13"/>
          </p:nvPr>
        </p:nvSpPr>
        <p:spPr>
          <a:xfrm>
            <a:off x="442799" y="1340768"/>
            <a:ext cx="11290396" cy="4322032"/>
          </a:xfrm>
        </p:spPr>
        <p:txBody>
          <a:bodyPr/>
          <a:lstStyle/>
          <a:p>
            <a:pPr marL="457200" indent="-457200">
              <a:buFont typeface="Arial" panose="020B0604020202020204" pitchFamily="34" charset="0"/>
              <a:buChar char="•"/>
            </a:pPr>
            <a:r>
              <a:rPr lang="en-AU" dirty="0"/>
              <a:t>The data collected by EPA is used in a number of ways:</a:t>
            </a:r>
          </a:p>
          <a:p>
            <a:pPr marL="709200" lvl="2" indent="-457200">
              <a:buFont typeface="Arial" panose="020B0604020202020204" pitchFamily="34" charset="0"/>
              <a:buChar char="•"/>
            </a:pPr>
            <a:r>
              <a:rPr lang="en-AU" sz="2400" dirty="0"/>
              <a:t>Displayed in near real time of the SA EPA website to allow access to the general public</a:t>
            </a:r>
          </a:p>
          <a:p>
            <a:pPr marL="709200" lvl="2" indent="-457200">
              <a:buFont typeface="Arial" panose="020B0604020202020204" pitchFamily="34" charset="0"/>
              <a:buChar char="•"/>
            </a:pPr>
            <a:r>
              <a:rPr lang="en-AU" sz="2400" dirty="0"/>
              <a:t>Used to generate the air quality categories in near real time </a:t>
            </a:r>
          </a:p>
          <a:p>
            <a:pPr marL="709200" lvl="2" indent="-457200">
              <a:buFont typeface="Arial" panose="020B0604020202020204" pitchFamily="34" charset="0"/>
              <a:buChar char="•"/>
            </a:pPr>
            <a:r>
              <a:rPr lang="en-AU" sz="2400" dirty="0"/>
              <a:t>Generate air monitoring reports and trend analysis for interested stakeholders and the public</a:t>
            </a:r>
          </a:p>
          <a:p>
            <a:pPr marL="709200" lvl="2" indent="-457200">
              <a:buFont typeface="Arial" panose="020B0604020202020204" pitchFamily="34" charset="0"/>
              <a:buChar char="•"/>
            </a:pPr>
            <a:r>
              <a:rPr lang="en-AU" sz="2400" dirty="0"/>
              <a:t>Used to help assess licensee compliance with regulatory requirements</a:t>
            </a:r>
          </a:p>
          <a:p>
            <a:pPr marL="709200" lvl="2" indent="-457200">
              <a:buFont typeface="Arial" panose="020B0604020202020204" pitchFamily="34" charset="0"/>
              <a:buChar char="•"/>
            </a:pPr>
            <a:r>
              <a:rPr lang="en-AU" sz="2400" dirty="0"/>
              <a:t>Shared with other government agencies to help support their functions (i.e. SA Health and assessing health impacts)</a:t>
            </a:r>
          </a:p>
          <a:p>
            <a:pPr lvl="2" indent="0">
              <a:buNone/>
            </a:pPr>
            <a:endParaRPr lang="en-AU" dirty="0"/>
          </a:p>
          <a:p>
            <a:pPr marL="709200" lvl="2" indent="-457200">
              <a:buFont typeface="Arial" panose="020B0604020202020204" pitchFamily="34" charset="0"/>
              <a:buChar char="•"/>
            </a:pPr>
            <a:endParaRPr lang="en-AU" dirty="0"/>
          </a:p>
          <a:p>
            <a:endParaRPr lang="en-AU" dirty="0"/>
          </a:p>
        </p:txBody>
      </p:sp>
      <p:sp>
        <p:nvSpPr>
          <p:cNvPr id="3" name="Slide Number Placeholder 2">
            <a:extLst>
              <a:ext uri="{FF2B5EF4-FFF2-40B4-BE49-F238E27FC236}">
                <a16:creationId xmlns:a16="http://schemas.microsoft.com/office/drawing/2014/main" id="{DC2F31C9-A582-DDAC-5E13-EAF31436FE75}"/>
              </a:ext>
            </a:extLst>
          </p:cNvPr>
          <p:cNvSpPr>
            <a:spLocks noGrp="1"/>
          </p:cNvSpPr>
          <p:nvPr>
            <p:ph type="sldNum" sz="quarter" idx="14"/>
          </p:nvPr>
        </p:nvSpPr>
        <p:spPr/>
        <p:txBody>
          <a:bodyPr/>
          <a:lstStyle/>
          <a:p>
            <a:fld id="{DD40CBE4-94D3-9947-8A0A-9B9125B1663D}" type="slidenum">
              <a:rPr lang="en-US" smtClean="0"/>
              <a:pPr/>
              <a:t>14</a:t>
            </a:fld>
            <a:endParaRPr lang="en-US" dirty="0"/>
          </a:p>
        </p:txBody>
      </p:sp>
      <p:sp>
        <p:nvSpPr>
          <p:cNvPr id="4" name="Footer Placeholder 3">
            <a:extLst>
              <a:ext uri="{FF2B5EF4-FFF2-40B4-BE49-F238E27FC236}">
                <a16:creationId xmlns:a16="http://schemas.microsoft.com/office/drawing/2014/main" id="{E92D50F1-AC9A-D60F-30AA-7ED65CFB3A03}"/>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FE4B583B-5853-E2CC-9F11-D7EB09E38BBC}"/>
              </a:ext>
            </a:extLst>
          </p:cNvPr>
          <p:cNvSpPr>
            <a:spLocks noGrp="1"/>
          </p:cNvSpPr>
          <p:nvPr>
            <p:ph type="title"/>
          </p:nvPr>
        </p:nvSpPr>
        <p:spPr>
          <a:xfrm>
            <a:off x="450736" y="548680"/>
            <a:ext cx="11290528" cy="531544"/>
          </a:xfrm>
        </p:spPr>
        <p:txBody>
          <a:bodyPr/>
          <a:lstStyle/>
          <a:p>
            <a:r>
              <a:rPr lang="en-AU" dirty="0"/>
              <a:t>What does EPA do with the data?</a:t>
            </a:r>
          </a:p>
        </p:txBody>
      </p:sp>
    </p:spTree>
    <p:extLst>
      <p:ext uri="{BB962C8B-B14F-4D97-AF65-F5344CB8AC3E}">
        <p14:creationId xmlns:p14="http://schemas.microsoft.com/office/powerpoint/2010/main" val="67075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93A3-9EA5-50A1-C38C-E16D5100611F}"/>
              </a:ext>
            </a:extLst>
          </p:cNvPr>
          <p:cNvSpPr>
            <a:spLocks noGrp="1"/>
          </p:cNvSpPr>
          <p:nvPr>
            <p:ph type="title"/>
          </p:nvPr>
        </p:nvSpPr>
        <p:spPr>
          <a:xfrm>
            <a:off x="426053" y="2294115"/>
            <a:ext cx="11325975" cy="1090951"/>
          </a:xfrm>
        </p:spPr>
        <p:txBody>
          <a:bodyPr/>
          <a:lstStyle/>
          <a:p>
            <a:r>
              <a:rPr lang="en-AU" dirty="0"/>
              <a:t>Thank you</a:t>
            </a:r>
          </a:p>
        </p:txBody>
      </p:sp>
      <p:sp>
        <p:nvSpPr>
          <p:cNvPr id="3" name="Text Placeholder 2">
            <a:extLst>
              <a:ext uri="{FF2B5EF4-FFF2-40B4-BE49-F238E27FC236}">
                <a16:creationId xmlns:a16="http://schemas.microsoft.com/office/drawing/2014/main" id="{C5564DFF-68DC-0E94-127F-F382896BCFEB}"/>
              </a:ext>
            </a:extLst>
          </p:cNvPr>
          <p:cNvSpPr>
            <a:spLocks noGrp="1"/>
          </p:cNvSpPr>
          <p:nvPr>
            <p:ph type="body" sz="quarter" idx="10"/>
          </p:nvPr>
        </p:nvSpPr>
        <p:spPr>
          <a:xfrm>
            <a:off x="426053" y="4147200"/>
            <a:ext cx="11325975" cy="1728000"/>
          </a:xfrm>
        </p:spPr>
        <p:txBody>
          <a:bodyPr/>
          <a:lstStyle/>
          <a:p>
            <a:r>
              <a:rPr lang="en-US" dirty="0"/>
              <a:t>Environment Protection Authority</a:t>
            </a:r>
          </a:p>
          <a:p>
            <a:pPr lvl="1"/>
            <a:r>
              <a:rPr lang="en-US" dirty="0"/>
              <a:t>211 Victoria Square</a:t>
            </a:r>
            <a:br>
              <a:rPr lang="en-US" dirty="0"/>
            </a:br>
            <a:r>
              <a:rPr lang="en-US" dirty="0" err="1"/>
              <a:t>Tarntanyangga</a:t>
            </a:r>
            <a:r>
              <a:rPr lang="en-US" dirty="0"/>
              <a:t>, Kaurna Country</a:t>
            </a:r>
            <a:br>
              <a:rPr lang="en-US" dirty="0"/>
            </a:br>
            <a:r>
              <a:rPr lang="en-US" dirty="0"/>
              <a:t>Adelaide SA 5000</a:t>
            </a:r>
          </a:p>
          <a:p>
            <a:endParaRPr lang="en-AU" dirty="0"/>
          </a:p>
        </p:txBody>
      </p:sp>
    </p:spTree>
    <p:extLst>
      <p:ext uri="{BB962C8B-B14F-4D97-AF65-F5344CB8AC3E}">
        <p14:creationId xmlns:p14="http://schemas.microsoft.com/office/powerpoint/2010/main" val="150982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56D9C4-5FC1-85A2-01FE-35189B6DC80C}"/>
              </a:ext>
            </a:extLst>
          </p:cNvPr>
          <p:cNvSpPr>
            <a:spLocks noGrp="1"/>
          </p:cNvSpPr>
          <p:nvPr>
            <p:ph type="title"/>
          </p:nvPr>
        </p:nvSpPr>
        <p:spPr/>
        <p:txBody>
          <a:bodyPr/>
          <a:lstStyle/>
          <a:p>
            <a:r>
              <a:rPr lang="en-AU" dirty="0"/>
              <a:t>Acknowledgement of Country</a:t>
            </a:r>
          </a:p>
        </p:txBody>
      </p:sp>
      <p:sp>
        <p:nvSpPr>
          <p:cNvPr id="4" name="Content Placeholder 3">
            <a:extLst>
              <a:ext uri="{FF2B5EF4-FFF2-40B4-BE49-F238E27FC236}">
                <a16:creationId xmlns:a16="http://schemas.microsoft.com/office/drawing/2014/main" id="{798F33E1-72B2-2A3C-EE6A-E2F95BCF640F}"/>
              </a:ext>
            </a:extLst>
          </p:cNvPr>
          <p:cNvSpPr>
            <a:spLocks noGrp="1"/>
          </p:cNvSpPr>
          <p:nvPr>
            <p:ph sz="quarter" idx="12"/>
          </p:nvPr>
        </p:nvSpPr>
        <p:spPr>
          <a:xfrm>
            <a:off x="6546050" y="3024255"/>
            <a:ext cx="5176800" cy="2700000"/>
          </a:xfrm>
        </p:spPr>
        <p:txBody>
          <a:bodyPr/>
          <a:lstStyle/>
          <a:p>
            <a:r>
              <a:rPr lang="en-US" dirty="0"/>
              <a:t>I would like to acknowledge the traditional owners of the land on which we meet today and pay my respects to their Elders past and present and extend that respect to other Aboriginal and Torres Strait Islander people who are present today.</a:t>
            </a:r>
          </a:p>
        </p:txBody>
      </p:sp>
      <p:sp>
        <p:nvSpPr>
          <p:cNvPr id="2" name="Text Placeholder 1">
            <a:extLst>
              <a:ext uri="{FF2B5EF4-FFF2-40B4-BE49-F238E27FC236}">
                <a16:creationId xmlns:a16="http://schemas.microsoft.com/office/drawing/2014/main" id="{5E6D85A4-EAC3-CFEC-F533-90113CD257A8}"/>
              </a:ext>
            </a:extLst>
          </p:cNvPr>
          <p:cNvSpPr>
            <a:spLocks noGrp="1"/>
          </p:cNvSpPr>
          <p:nvPr>
            <p:ph type="body" sz="quarter" idx="11"/>
          </p:nvPr>
        </p:nvSpPr>
        <p:spPr/>
        <p:txBody>
          <a:bodyPr/>
          <a:lstStyle/>
          <a:p>
            <a:r>
              <a:rPr lang="en-US" dirty="0"/>
              <a:t>Artwork: 'Caring for Country', courtesy of Arrernte man Scott </a:t>
            </a:r>
            <a:r>
              <a:rPr lang="en-US" dirty="0" err="1"/>
              <a:t>Rathman</a:t>
            </a:r>
            <a:endParaRPr lang="en-US" dirty="0"/>
          </a:p>
        </p:txBody>
      </p:sp>
    </p:spTree>
    <p:extLst>
      <p:ext uri="{BB962C8B-B14F-4D97-AF65-F5344CB8AC3E}">
        <p14:creationId xmlns:p14="http://schemas.microsoft.com/office/powerpoint/2010/main" val="61485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A3DEC5-A358-4DE4-0D66-3A1B892AD701}"/>
              </a:ext>
            </a:extLst>
          </p:cNvPr>
          <p:cNvSpPr>
            <a:spLocks noGrp="1"/>
          </p:cNvSpPr>
          <p:nvPr>
            <p:ph type="title"/>
          </p:nvPr>
        </p:nvSpPr>
        <p:spPr>
          <a:xfrm>
            <a:off x="551384" y="710683"/>
            <a:ext cx="10485145" cy="531544"/>
          </a:xfrm>
        </p:spPr>
        <p:txBody>
          <a:bodyPr/>
          <a:lstStyle/>
          <a:p>
            <a:r>
              <a:rPr lang="en-AU" dirty="0"/>
              <a:t>Overview</a:t>
            </a:r>
          </a:p>
        </p:txBody>
      </p:sp>
      <p:sp>
        <p:nvSpPr>
          <p:cNvPr id="2" name="Content Placeholder 1">
            <a:extLst>
              <a:ext uri="{FF2B5EF4-FFF2-40B4-BE49-F238E27FC236}">
                <a16:creationId xmlns:a16="http://schemas.microsoft.com/office/drawing/2014/main" id="{BB2ED46B-B01B-877A-D3A6-E5D73578EED4}"/>
              </a:ext>
            </a:extLst>
          </p:cNvPr>
          <p:cNvSpPr>
            <a:spLocks noGrp="1"/>
          </p:cNvSpPr>
          <p:nvPr>
            <p:ph sz="quarter" idx="13"/>
          </p:nvPr>
        </p:nvSpPr>
        <p:spPr>
          <a:xfrm>
            <a:off x="767408" y="1484784"/>
            <a:ext cx="6589305" cy="4178016"/>
          </a:xfrm>
        </p:spPr>
        <p:txBody>
          <a:bodyPr/>
          <a:lstStyle/>
          <a:p>
            <a:pPr lvl="2"/>
            <a:r>
              <a:rPr lang="en-AU" sz="2400" dirty="0"/>
              <a:t>What is air pollution?</a:t>
            </a:r>
          </a:p>
          <a:p>
            <a:pPr lvl="2"/>
            <a:r>
              <a:rPr lang="en-AU" sz="2400" dirty="0"/>
              <a:t>Where does air pollution come from?</a:t>
            </a:r>
          </a:p>
          <a:p>
            <a:pPr lvl="2"/>
            <a:r>
              <a:rPr lang="en-AU" sz="2400" dirty="0"/>
              <a:t>Why do we monitor air pollution?</a:t>
            </a:r>
          </a:p>
          <a:p>
            <a:pPr lvl="2"/>
            <a:r>
              <a:rPr lang="en-AU" sz="2400" dirty="0"/>
              <a:t>What does EPA do?</a:t>
            </a:r>
          </a:p>
          <a:p>
            <a:pPr lvl="2"/>
            <a:r>
              <a:rPr lang="en-AU" sz="2400" dirty="0"/>
              <a:t>What does EPA not do?</a:t>
            </a:r>
          </a:p>
          <a:p>
            <a:pPr lvl="2"/>
            <a:r>
              <a:rPr lang="en-AU" sz="2400" dirty="0"/>
              <a:t>Where does EPA do air monitoring?</a:t>
            </a:r>
          </a:p>
          <a:p>
            <a:pPr lvl="2"/>
            <a:r>
              <a:rPr lang="en-AU" sz="2400" dirty="0"/>
              <a:t>What does EPA do with the data?</a:t>
            </a:r>
          </a:p>
          <a:p>
            <a:pPr lvl="2"/>
            <a:r>
              <a:rPr lang="en-AU" sz="2400" dirty="0"/>
              <a:t>How can I find out more?</a:t>
            </a:r>
          </a:p>
          <a:p>
            <a:pPr lvl="2"/>
            <a:endParaRPr lang="en-AU" dirty="0"/>
          </a:p>
        </p:txBody>
      </p:sp>
      <p:sp>
        <p:nvSpPr>
          <p:cNvPr id="4" name="Footer Placeholder 3">
            <a:extLst>
              <a:ext uri="{FF2B5EF4-FFF2-40B4-BE49-F238E27FC236}">
                <a16:creationId xmlns:a16="http://schemas.microsoft.com/office/drawing/2014/main" id="{496B5D81-308D-B692-AFB8-FF206EEDBA02}"/>
              </a:ext>
            </a:extLst>
          </p:cNvPr>
          <p:cNvSpPr>
            <a:spLocks noGrp="1"/>
          </p:cNvSpPr>
          <p:nvPr>
            <p:ph type="ftr" sz="quarter" idx="15"/>
          </p:nvPr>
        </p:nvSpPr>
        <p:spPr>
          <a:xfrm>
            <a:off x="442800" y="6356350"/>
            <a:ext cx="3183925" cy="365125"/>
          </a:xfrm>
        </p:spPr>
        <p:txBody>
          <a:bodyPr/>
          <a:lstStyle/>
          <a:p>
            <a:r>
              <a:rPr lang="en-AU" dirty="0"/>
              <a:t>ENVIRONMENT PROTECTION AUTHORITY</a:t>
            </a:r>
          </a:p>
        </p:txBody>
      </p:sp>
      <p:sp>
        <p:nvSpPr>
          <p:cNvPr id="3" name="Slide Number Placeholder 2">
            <a:extLst>
              <a:ext uri="{FF2B5EF4-FFF2-40B4-BE49-F238E27FC236}">
                <a16:creationId xmlns:a16="http://schemas.microsoft.com/office/drawing/2014/main" id="{21D7A99A-E965-86CF-F56D-B59F126105A2}"/>
              </a:ext>
            </a:extLst>
          </p:cNvPr>
          <p:cNvSpPr>
            <a:spLocks noGrp="1"/>
          </p:cNvSpPr>
          <p:nvPr>
            <p:ph type="sldNum" sz="quarter" idx="14"/>
          </p:nvPr>
        </p:nvSpPr>
        <p:spPr>
          <a:xfrm>
            <a:off x="10821524" y="6356350"/>
            <a:ext cx="911671" cy="365125"/>
          </a:xfrm>
        </p:spPr>
        <p:txBody>
          <a:bodyPr/>
          <a:lstStyle/>
          <a:p>
            <a:fld id="{DD40CBE4-94D3-9947-8A0A-9B9125B1663D}" type="slidenum">
              <a:rPr lang="en-US" smtClean="0"/>
              <a:pPr/>
              <a:t>3</a:t>
            </a:fld>
            <a:endParaRPr lang="en-US" dirty="0"/>
          </a:p>
        </p:txBody>
      </p:sp>
    </p:spTree>
    <p:extLst>
      <p:ext uri="{BB962C8B-B14F-4D97-AF65-F5344CB8AC3E}">
        <p14:creationId xmlns:p14="http://schemas.microsoft.com/office/powerpoint/2010/main" val="62262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43951-36E9-67B6-3EE2-5B595FB9265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997D14-194B-E305-49CB-2906209F422B}"/>
              </a:ext>
            </a:extLst>
          </p:cNvPr>
          <p:cNvSpPr>
            <a:spLocks noGrp="1"/>
          </p:cNvSpPr>
          <p:nvPr>
            <p:ph type="title"/>
          </p:nvPr>
        </p:nvSpPr>
        <p:spPr>
          <a:xfrm>
            <a:off x="551384" y="657528"/>
            <a:ext cx="11290528" cy="531544"/>
          </a:xfrm>
        </p:spPr>
        <p:txBody>
          <a:bodyPr/>
          <a:lstStyle/>
          <a:p>
            <a:r>
              <a:rPr lang="en-AU" dirty="0"/>
              <a:t>What is air pollution?</a:t>
            </a:r>
          </a:p>
        </p:txBody>
      </p:sp>
      <p:sp>
        <p:nvSpPr>
          <p:cNvPr id="2" name="Content Placeholder 1">
            <a:extLst>
              <a:ext uri="{FF2B5EF4-FFF2-40B4-BE49-F238E27FC236}">
                <a16:creationId xmlns:a16="http://schemas.microsoft.com/office/drawing/2014/main" id="{A61FACDA-A0C1-7F89-F539-BE5CC9AD20F1}"/>
              </a:ext>
            </a:extLst>
          </p:cNvPr>
          <p:cNvSpPr>
            <a:spLocks noGrp="1"/>
          </p:cNvSpPr>
          <p:nvPr>
            <p:ph sz="quarter" idx="13"/>
          </p:nvPr>
        </p:nvSpPr>
        <p:spPr>
          <a:xfrm>
            <a:off x="6023992" y="1521112"/>
            <a:ext cx="5941233" cy="4464496"/>
          </a:xfrm>
        </p:spPr>
        <p:txBody>
          <a:bodyPr/>
          <a:lstStyle/>
          <a:p>
            <a:pPr lvl="2"/>
            <a:r>
              <a:rPr lang="en-US" sz="2400" dirty="0"/>
              <a:t>Contamination of the indoor or outdoor environment by any chemical, physical or biological agent that modifies the natural characteristics of the atmosphere.</a:t>
            </a:r>
          </a:p>
          <a:p>
            <a:pPr lvl="2"/>
            <a:endParaRPr lang="en-US" sz="2400" dirty="0"/>
          </a:p>
          <a:p>
            <a:pPr lvl="2"/>
            <a:r>
              <a:rPr lang="en-AU" sz="1000" dirty="0">
                <a:hlinkClick r:id="rId3"/>
              </a:rPr>
              <a:t>Air pollution</a:t>
            </a:r>
            <a:endParaRPr lang="en-AU" sz="1000" dirty="0"/>
          </a:p>
          <a:p>
            <a:pPr lvl="2"/>
            <a:r>
              <a:rPr lang="en-US" sz="1000" dirty="0">
                <a:hlinkClick r:id="rId4"/>
              </a:rPr>
              <a:t>Adelaide: Dust storm envelopes city, two </a:t>
            </a:r>
            <a:r>
              <a:rPr lang="en-US" sz="1000" dirty="0" err="1">
                <a:hlinkClick r:id="rId4"/>
              </a:rPr>
              <a:t>hospitalised</a:t>
            </a:r>
            <a:r>
              <a:rPr lang="en-US" sz="1000" dirty="0">
                <a:hlinkClick r:id="rId4"/>
              </a:rPr>
              <a:t> as visibility ‘practically zero’ | news.com.au — Australia’s leading news site for latest headlines</a:t>
            </a:r>
            <a:endParaRPr lang="en-AU" sz="1000" dirty="0"/>
          </a:p>
        </p:txBody>
      </p:sp>
      <p:sp>
        <p:nvSpPr>
          <p:cNvPr id="4" name="Footer Placeholder 3">
            <a:extLst>
              <a:ext uri="{FF2B5EF4-FFF2-40B4-BE49-F238E27FC236}">
                <a16:creationId xmlns:a16="http://schemas.microsoft.com/office/drawing/2014/main" id="{A90CB96F-3F9F-0FBC-1006-AD4902D04B9C}"/>
              </a:ext>
            </a:extLst>
          </p:cNvPr>
          <p:cNvSpPr>
            <a:spLocks noGrp="1"/>
          </p:cNvSpPr>
          <p:nvPr>
            <p:ph type="ftr" sz="quarter" idx="15"/>
          </p:nvPr>
        </p:nvSpPr>
        <p:spPr>
          <a:xfrm>
            <a:off x="442800" y="6356350"/>
            <a:ext cx="3183925" cy="365125"/>
          </a:xfrm>
        </p:spPr>
        <p:txBody>
          <a:bodyPr/>
          <a:lstStyle/>
          <a:p>
            <a:r>
              <a:rPr lang="en-AU" dirty="0"/>
              <a:t>ENVIRONMENT PROTECTION AUTHORITY</a:t>
            </a:r>
          </a:p>
        </p:txBody>
      </p:sp>
      <p:sp>
        <p:nvSpPr>
          <p:cNvPr id="3" name="Slide Number Placeholder 2">
            <a:extLst>
              <a:ext uri="{FF2B5EF4-FFF2-40B4-BE49-F238E27FC236}">
                <a16:creationId xmlns:a16="http://schemas.microsoft.com/office/drawing/2014/main" id="{AA07E747-5A0A-27B2-53AE-7BEAC8C6963F}"/>
              </a:ext>
            </a:extLst>
          </p:cNvPr>
          <p:cNvSpPr>
            <a:spLocks noGrp="1"/>
          </p:cNvSpPr>
          <p:nvPr>
            <p:ph type="sldNum" sz="quarter" idx="14"/>
          </p:nvPr>
        </p:nvSpPr>
        <p:spPr>
          <a:xfrm>
            <a:off x="10821524" y="6356350"/>
            <a:ext cx="911671" cy="365125"/>
          </a:xfrm>
        </p:spPr>
        <p:txBody>
          <a:bodyPr/>
          <a:lstStyle/>
          <a:p>
            <a:fld id="{DD40CBE4-94D3-9947-8A0A-9B9125B1663D}" type="slidenum">
              <a:rPr lang="en-US" smtClean="0"/>
              <a:pPr/>
              <a:t>4</a:t>
            </a:fld>
            <a:endParaRPr lang="en-US" dirty="0"/>
          </a:p>
        </p:txBody>
      </p:sp>
      <p:pic>
        <p:nvPicPr>
          <p:cNvPr id="2050" name="Picture 2" descr="Skyscrapers almost vanish into the haze. Picture: David Mariuz/NCA NewsWire">
            <a:extLst>
              <a:ext uri="{FF2B5EF4-FFF2-40B4-BE49-F238E27FC236}">
                <a16:creationId xmlns:a16="http://schemas.microsoft.com/office/drawing/2014/main" id="{223CFE46-74B8-ED89-09C0-20D8A89590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60" y="1846600"/>
            <a:ext cx="5373440" cy="302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9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8FB8-BB2D-503E-278B-F895DBF3DEA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09F90A-54D0-17A0-DF30-D4FAEAD17FDA}"/>
              </a:ext>
            </a:extLst>
          </p:cNvPr>
          <p:cNvSpPr>
            <a:spLocks noGrp="1"/>
          </p:cNvSpPr>
          <p:nvPr>
            <p:ph type="title"/>
          </p:nvPr>
        </p:nvSpPr>
        <p:spPr>
          <a:xfrm>
            <a:off x="407368" y="518964"/>
            <a:ext cx="11290528" cy="531544"/>
          </a:xfrm>
        </p:spPr>
        <p:txBody>
          <a:bodyPr/>
          <a:lstStyle/>
          <a:p>
            <a:r>
              <a:rPr lang="en-AU" dirty="0"/>
              <a:t>Where does air pollution come from?</a:t>
            </a:r>
          </a:p>
        </p:txBody>
      </p:sp>
      <p:sp>
        <p:nvSpPr>
          <p:cNvPr id="2" name="Content Placeholder 1">
            <a:extLst>
              <a:ext uri="{FF2B5EF4-FFF2-40B4-BE49-F238E27FC236}">
                <a16:creationId xmlns:a16="http://schemas.microsoft.com/office/drawing/2014/main" id="{42B8343A-B0E2-1D42-A677-57DD553AB928}"/>
              </a:ext>
            </a:extLst>
          </p:cNvPr>
          <p:cNvSpPr>
            <a:spLocks noGrp="1"/>
          </p:cNvSpPr>
          <p:nvPr>
            <p:ph sz="quarter" idx="13"/>
          </p:nvPr>
        </p:nvSpPr>
        <p:spPr>
          <a:xfrm>
            <a:off x="551384" y="1340768"/>
            <a:ext cx="4061022" cy="3420000"/>
          </a:xfrm>
        </p:spPr>
        <p:txBody>
          <a:bodyPr/>
          <a:lstStyle/>
          <a:p>
            <a:pPr lvl="2"/>
            <a:r>
              <a:rPr lang="en-AU" sz="2400" dirty="0"/>
              <a:t>Industry</a:t>
            </a:r>
          </a:p>
          <a:p>
            <a:pPr lvl="2"/>
            <a:r>
              <a:rPr lang="en-AU" sz="2400" dirty="0"/>
              <a:t>Agriculture and livestock</a:t>
            </a:r>
          </a:p>
          <a:p>
            <a:pPr lvl="2"/>
            <a:r>
              <a:rPr lang="en-AU" sz="2400" dirty="0"/>
              <a:t>Mining and quarry activities</a:t>
            </a:r>
          </a:p>
          <a:p>
            <a:pPr lvl="2"/>
            <a:r>
              <a:rPr lang="en-AU" sz="2400" dirty="0"/>
              <a:t>Fires</a:t>
            </a:r>
          </a:p>
          <a:p>
            <a:pPr lvl="2"/>
            <a:r>
              <a:rPr lang="en-AU" sz="2400" dirty="0"/>
              <a:t>Vehicles</a:t>
            </a:r>
          </a:p>
          <a:p>
            <a:pPr lvl="2"/>
            <a:r>
              <a:rPr lang="en-AU" sz="2400" dirty="0"/>
              <a:t>Human-made sources</a:t>
            </a:r>
          </a:p>
          <a:p>
            <a:pPr lvl="2"/>
            <a:r>
              <a:rPr lang="en-AU" sz="2400" dirty="0"/>
              <a:t>Natural sources</a:t>
            </a:r>
          </a:p>
        </p:txBody>
      </p:sp>
      <p:sp>
        <p:nvSpPr>
          <p:cNvPr id="4" name="Footer Placeholder 3">
            <a:extLst>
              <a:ext uri="{FF2B5EF4-FFF2-40B4-BE49-F238E27FC236}">
                <a16:creationId xmlns:a16="http://schemas.microsoft.com/office/drawing/2014/main" id="{28903DCB-22AF-197D-87B5-C4D3BAD09D51}"/>
              </a:ext>
            </a:extLst>
          </p:cNvPr>
          <p:cNvSpPr>
            <a:spLocks noGrp="1"/>
          </p:cNvSpPr>
          <p:nvPr>
            <p:ph type="ftr" sz="quarter" idx="15"/>
          </p:nvPr>
        </p:nvSpPr>
        <p:spPr>
          <a:xfrm>
            <a:off x="442800" y="6356350"/>
            <a:ext cx="3183925" cy="365125"/>
          </a:xfrm>
        </p:spPr>
        <p:txBody>
          <a:bodyPr/>
          <a:lstStyle/>
          <a:p>
            <a:r>
              <a:rPr lang="en-AU" dirty="0"/>
              <a:t>ENVIRONMENT PROTECTION AUTHORITY</a:t>
            </a:r>
          </a:p>
        </p:txBody>
      </p:sp>
      <p:sp>
        <p:nvSpPr>
          <p:cNvPr id="3" name="Slide Number Placeholder 2">
            <a:extLst>
              <a:ext uri="{FF2B5EF4-FFF2-40B4-BE49-F238E27FC236}">
                <a16:creationId xmlns:a16="http://schemas.microsoft.com/office/drawing/2014/main" id="{D565D36A-26E0-C276-7E28-41214B332CD0}"/>
              </a:ext>
            </a:extLst>
          </p:cNvPr>
          <p:cNvSpPr>
            <a:spLocks noGrp="1"/>
          </p:cNvSpPr>
          <p:nvPr>
            <p:ph type="sldNum" sz="quarter" idx="14"/>
          </p:nvPr>
        </p:nvSpPr>
        <p:spPr>
          <a:xfrm>
            <a:off x="10821524" y="6356350"/>
            <a:ext cx="911671" cy="365125"/>
          </a:xfrm>
        </p:spPr>
        <p:txBody>
          <a:bodyPr/>
          <a:lstStyle/>
          <a:p>
            <a:fld id="{DD40CBE4-94D3-9947-8A0A-9B9125B1663D}" type="slidenum">
              <a:rPr lang="en-US" smtClean="0"/>
              <a:pPr/>
              <a:t>5</a:t>
            </a:fld>
            <a:endParaRPr lang="en-US" dirty="0"/>
          </a:p>
        </p:txBody>
      </p:sp>
      <p:pic>
        <p:nvPicPr>
          <p:cNvPr id="6" name="Picture 5" descr="airpollsource1Lg.jpg">
            <a:extLst>
              <a:ext uri="{FF2B5EF4-FFF2-40B4-BE49-F238E27FC236}">
                <a16:creationId xmlns:a16="http://schemas.microsoft.com/office/drawing/2014/main" id="{24F2D386-9DDD-DB45-EAED-CD47CDBFF9CB}"/>
              </a:ext>
            </a:extLst>
          </p:cNvPr>
          <p:cNvPicPr>
            <a:picLocks noChangeAspect="1"/>
          </p:cNvPicPr>
          <p:nvPr/>
        </p:nvPicPr>
        <p:blipFill>
          <a:blip r:embed="rId3"/>
          <a:srcRect/>
          <a:stretch>
            <a:fillRect/>
          </a:stretch>
        </p:blipFill>
        <p:spPr>
          <a:xfrm>
            <a:off x="4721754" y="1050508"/>
            <a:ext cx="6555605" cy="5136578"/>
          </a:xfrm>
          <a:prstGeom prst="rect">
            <a:avLst/>
          </a:prstGeom>
        </p:spPr>
      </p:pic>
    </p:spTree>
    <p:extLst>
      <p:ext uri="{BB962C8B-B14F-4D97-AF65-F5344CB8AC3E}">
        <p14:creationId xmlns:p14="http://schemas.microsoft.com/office/powerpoint/2010/main" val="227610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32E0AF-153C-7637-095F-3410F355DFE1}"/>
              </a:ext>
            </a:extLst>
          </p:cNvPr>
          <p:cNvSpPr>
            <a:spLocks noGrp="1"/>
          </p:cNvSpPr>
          <p:nvPr>
            <p:ph sz="quarter" idx="13"/>
          </p:nvPr>
        </p:nvSpPr>
        <p:spPr>
          <a:xfrm>
            <a:off x="403088" y="908720"/>
            <a:ext cx="5424342" cy="5112568"/>
          </a:xfrm>
        </p:spPr>
        <p:txBody>
          <a:bodyPr/>
          <a:lstStyle/>
          <a:p>
            <a:pPr marL="457200" indent="-457200">
              <a:buFont typeface="Arial" panose="020B0604020202020204" pitchFamily="34" charset="0"/>
              <a:buChar char="•"/>
            </a:pPr>
            <a:r>
              <a:rPr lang="en-AU" sz="2000" b="1" dirty="0"/>
              <a:t>TSP:</a:t>
            </a:r>
            <a:r>
              <a:rPr lang="en-AU" sz="2000" dirty="0"/>
              <a:t> Total Suspended Particulates includes all airborne particles, from the very fine up to larger, visible dust particles up to ~100 µm in diameter (PM</a:t>
            </a:r>
            <a:r>
              <a:rPr lang="en-AU" sz="2000" baseline="-25000" dirty="0"/>
              <a:t>100</a:t>
            </a:r>
            <a:r>
              <a:rPr lang="en-AU" sz="2000" dirty="0"/>
              <a:t>)</a:t>
            </a:r>
          </a:p>
          <a:p>
            <a:pPr marL="457200" indent="-457200">
              <a:buFont typeface="Arial" panose="020B0604020202020204" pitchFamily="34" charset="0"/>
              <a:buChar char="•"/>
            </a:pPr>
            <a:r>
              <a:rPr lang="en-AU" sz="2000" b="1" dirty="0"/>
              <a:t>PM</a:t>
            </a:r>
            <a:r>
              <a:rPr lang="en-AU" sz="2000" b="1" baseline="-25000" dirty="0"/>
              <a:t>10</a:t>
            </a:r>
            <a:r>
              <a:rPr lang="en-AU" sz="2000" dirty="0"/>
              <a:t> – Up to 10 µm (fraction of TSP)</a:t>
            </a:r>
          </a:p>
          <a:p>
            <a:pPr marL="457200" indent="-457200">
              <a:buFont typeface="Arial" panose="020B0604020202020204" pitchFamily="34" charset="0"/>
              <a:buChar char="•"/>
            </a:pPr>
            <a:r>
              <a:rPr lang="en-AU" sz="2000" b="1" dirty="0"/>
              <a:t>PM</a:t>
            </a:r>
            <a:r>
              <a:rPr lang="en-AU" sz="2000" b="1" baseline="-25000" dirty="0"/>
              <a:t>2.5</a:t>
            </a:r>
            <a:r>
              <a:rPr lang="en-AU" sz="2000" dirty="0"/>
              <a:t> - Up to 2.5 µm (fraction of TSP)</a:t>
            </a:r>
          </a:p>
          <a:p>
            <a:endParaRPr lang="en-US" sz="2000" dirty="0"/>
          </a:p>
          <a:p>
            <a:pPr marL="342900" indent="-342900">
              <a:buFont typeface="Wingdings" panose="05000000000000000000" pitchFamily="2" charset="2"/>
              <a:buChar char="v"/>
            </a:pPr>
            <a:r>
              <a:rPr lang="en-AU" sz="2000" dirty="0"/>
              <a:t>PM</a:t>
            </a:r>
            <a:r>
              <a:rPr lang="en-AU" sz="2000" baseline="-25000" dirty="0"/>
              <a:t>10</a:t>
            </a:r>
            <a:r>
              <a:rPr lang="en-AU" sz="2000" dirty="0"/>
              <a:t> and PM</a:t>
            </a:r>
            <a:r>
              <a:rPr lang="en-AU" sz="2000" baseline="-25000" dirty="0"/>
              <a:t>2.5</a:t>
            </a:r>
            <a:r>
              <a:rPr lang="en-AU" sz="2000" dirty="0"/>
              <a:t> have adverse health impacts</a:t>
            </a:r>
          </a:p>
          <a:p>
            <a:pPr marL="342900" indent="-342900">
              <a:buFont typeface="Wingdings" panose="05000000000000000000" pitchFamily="2" charset="2"/>
              <a:buChar char="v"/>
            </a:pPr>
            <a:r>
              <a:rPr lang="en-US" sz="2000" dirty="0"/>
              <a:t>Larger particles (&gt;PM</a:t>
            </a:r>
            <a:r>
              <a:rPr lang="en-US" sz="2000" baseline="-25000" dirty="0"/>
              <a:t>10</a:t>
            </a:r>
            <a:r>
              <a:rPr lang="en-US" sz="2000" dirty="0"/>
              <a:t>) are generally trapped in our noses and throats, so they do not reach the lungs; however, they may cause irritation, nuisance and soiling of surfaces.</a:t>
            </a:r>
            <a:endParaRPr lang="en-AU" sz="2000" dirty="0"/>
          </a:p>
          <a:p>
            <a:pPr marL="342900" indent="-342900">
              <a:buFont typeface="Wingdings" panose="05000000000000000000" pitchFamily="2" charset="2"/>
              <a:buChar char="v"/>
            </a:pPr>
            <a:r>
              <a:rPr lang="en-AU" sz="2000" dirty="0"/>
              <a:t>TSP is also referred to as “nuisance dust”.</a:t>
            </a:r>
          </a:p>
        </p:txBody>
      </p:sp>
      <p:sp>
        <p:nvSpPr>
          <p:cNvPr id="3" name="Slide Number Placeholder 2">
            <a:extLst>
              <a:ext uri="{FF2B5EF4-FFF2-40B4-BE49-F238E27FC236}">
                <a16:creationId xmlns:a16="http://schemas.microsoft.com/office/drawing/2014/main" id="{82EB4363-1533-2281-E91A-350EA892535B}"/>
              </a:ext>
            </a:extLst>
          </p:cNvPr>
          <p:cNvSpPr>
            <a:spLocks noGrp="1"/>
          </p:cNvSpPr>
          <p:nvPr>
            <p:ph type="sldNum" sz="quarter" idx="14"/>
          </p:nvPr>
        </p:nvSpPr>
        <p:spPr/>
        <p:txBody>
          <a:bodyPr/>
          <a:lstStyle/>
          <a:p>
            <a:fld id="{DD40CBE4-94D3-9947-8A0A-9B9125B1663D}" type="slidenum">
              <a:rPr lang="en-US" smtClean="0"/>
              <a:pPr/>
              <a:t>6</a:t>
            </a:fld>
            <a:endParaRPr lang="en-US" dirty="0"/>
          </a:p>
        </p:txBody>
      </p:sp>
      <p:sp>
        <p:nvSpPr>
          <p:cNvPr id="4" name="Footer Placeholder 3">
            <a:extLst>
              <a:ext uri="{FF2B5EF4-FFF2-40B4-BE49-F238E27FC236}">
                <a16:creationId xmlns:a16="http://schemas.microsoft.com/office/drawing/2014/main" id="{8272BD7D-F1C9-D268-07C0-BE67A301E5DF}"/>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76C8C72C-F725-7F4D-BC47-D546D60AFC27}"/>
              </a:ext>
            </a:extLst>
          </p:cNvPr>
          <p:cNvSpPr>
            <a:spLocks noGrp="1"/>
          </p:cNvSpPr>
          <p:nvPr>
            <p:ph type="title"/>
          </p:nvPr>
        </p:nvSpPr>
        <p:spPr>
          <a:xfrm>
            <a:off x="450736" y="233160"/>
            <a:ext cx="11290528" cy="531544"/>
          </a:xfrm>
        </p:spPr>
        <p:txBody>
          <a:bodyPr/>
          <a:lstStyle/>
          <a:p>
            <a:r>
              <a:rPr lang="en-AU" dirty="0"/>
              <a:t>Particulate Matter</a:t>
            </a:r>
          </a:p>
        </p:txBody>
      </p:sp>
      <p:pic>
        <p:nvPicPr>
          <p:cNvPr id="1026" name="Picture 2" descr="Particulate Matter (PM) Basics | US EPA">
            <a:extLst>
              <a:ext uri="{FF2B5EF4-FFF2-40B4-BE49-F238E27FC236}">
                <a16:creationId xmlns:a16="http://schemas.microsoft.com/office/drawing/2014/main" id="{B9401556-83AD-7478-00CB-D4BDDFB39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992" y="1196752"/>
            <a:ext cx="6190687"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58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FF84B7-691E-B959-0CED-6D89EBEB3040}"/>
              </a:ext>
            </a:extLst>
          </p:cNvPr>
          <p:cNvSpPr>
            <a:spLocks noGrp="1"/>
          </p:cNvSpPr>
          <p:nvPr>
            <p:ph sz="quarter" idx="13"/>
          </p:nvPr>
        </p:nvSpPr>
        <p:spPr>
          <a:xfrm>
            <a:off x="442799" y="1268760"/>
            <a:ext cx="11290396" cy="4394040"/>
          </a:xfrm>
        </p:spPr>
        <p:txBody>
          <a:bodyPr/>
          <a:lstStyle/>
          <a:p>
            <a:pPr marL="457200" indent="-457200">
              <a:buFont typeface="Arial" panose="020B0604020202020204" pitchFamily="34" charset="0"/>
              <a:buChar char="•"/>
            </a:pPr>
            <a:r>
              <a:rPr lang="en-AU" sz="2400" dirty="0"/>
              <a:t>Ambient air quality monitoring requirements are outlined in the </a:t>
            </a:r>
            <a:r>
              <a:rPr lang="en-AU" sz="2400" dirty="0">
                <a:hlinkClick r:id="rId2"/>
              </a:rPr>
              <a:t>National Environment Protection (Ambient Air Quality) Measure </a:t>
            </a:r>
            <a:r>
              <a:rPr lang="en-AU" sz="2400" dirty="0"/>
              <a:t>(NEPM), including:</a:t>
            </a:r>
          </a:p>
          <a:p>
            <a:pPr marL="1213200" lvl="4" indent="-457200">
              <a:buFont typeface="Arial" panose="020B0604020202020204" pitchFamily="34" charset="0"/>
              <a:buChar char="•"/>
            </a:pPr>
            <a:r>
              <a:rPr lang="en-AU" sz="2000" dirty="0"/>
              <a:t>the population threshold for monitoring requirements</a:t>
            </a:r>
          </a:p>
          <a:p>
            <a:pPr marL="1213200" lvl="4" indent="-457200">
              <a:buFont typeface="Arial" panose="020B0604020202020204" pitchFamily="34" charset="0"/>
              <a:buChar char="•"/>
            </a:pPr>
            <a:r>
              <a:rPr lang="en-AU" sz="2000" dirty="0"/>
              <a:t>air quality standards for pollutants based on health risk assessments</a:t>
            </a:r>
          </a:p>
        </p:txBody>
      </p:sp>
      <p:sp>
        <p:nvSpPr>
          <p:cNvPr id="3" name="Slide Number Placeholder 2">
            <a:extLst>
              <a:ext uri="{FF2B5EF4-FFF2-40B4-BE49-F238E27FC236}">
                <a16:creationId xmlns:a16="http://schemas.microsoft.com/office/drawing/2014/main" id="{291FF984-D7E9-BEA2-C92B-156AD61C5336}"/>
              </a:ext>
            </a:extLst>
          </p:cNvPr>
          <p:cNvSpPr>
            <a:spLocks noGrp="1"/>
          </p:cNvSpPr>
          <p:nvPr>
            <p:ph type="sldNum" sz="quarter" idx="14"/>
          </p:nvPr>
        </p:nvSpPr>
        <p:spPr/>
        <p:txBody>
          <a:bodyPr/>
          <a:lstStyle/>
          <a:p>
            <a:fld id="{DD40CBE4-94D3-9947-8A0A-9B9125B1663D}" type="slidenum">
              <a:rPr lang="en-US" smtClean="0"/>
              <a:pPr/>
              <a:t>7</a:t>
            </a:fld>
            <a:endParaRPr lang="en-US" dirty="0"/>
          </a:p>
        </p:txBody>
      </p:sp>
      <p:sp>
        <p:nvSpPr>
          <p:cNvPr id="4" name="Footer Placeholder 3">
            <a:extLst>
              <a:ext uri="{FF2B5EF4-FFF2-40B4-BE49-F238E27FC236}">
                <a16:creationId xmlns:a16="http://schemas.microsoft.com/office/drawing/2014/main" id="{1A42161C-0E3E-50C2-9ABF-21BC6DDBE90C}"/>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5152AE53-505B-28F3-6E85-3AB509D3726F}"/>
              </a:ext>
            </a:extLst>
          </p:cNvPr>
          <p:cNvSpPr>
            <a:spLocks noGrp="1"/>
          </p:cNvSpPr>
          <p:nvPr>
            <p:ph type="title"/>
          </p:nvPr>
        </p:nvSpPr>
        <p:spPr>
          <a:xfrm>
            <a:off x="478049" y="548680"/>
            <a:ext cx="11290528" cy="531544"/>
          </a:xfrm>
        </p:spPr>
        <p:txBody>
          <a:bodyPr/>
          <a:lstStyle/>
          <a:p>
            <a:r>
              <a:rPr lang="en-AU" dirty="0"/>
              <a:t>Why do we monitor air pollution?</a:t>
            </a:r>
          </a:p>
        </p:txBody>
      </p:sp>
      <p:pic>
        <p:nvPicPr>
          <p:cNvPr id="9" name="Picture 8">
            <a:extLst>
              <a:ext uri="{FF2B5EF4-FFF2-40B4-BE49-F238E27FC236}">
                <a16:creationId xmlns:a16="http://schemas.microsoft.com/office/drawing/2014/main" id="{B8114391-81A5-2EFE-7D78-BBC23257C792}"/>
              </a:ext>
            </a:extLst>
          </p:cNvPr>
          <p:cNvPicPr>
            <a:picLocks noChangeAspect="1"/>
          </p:cNvPicPr>
          <p:nvPr/>
        </p:nvPicPr>
        <p:blipFill>
          <a:blip r:embed="rId3"/>
          <a:stretch>
            <a:fillRect/>
          </a:stretch>
        </p:blipFill>
        <p:spPr>
          <a:xfrm>
            <a:off x="2420020" y="2966091"/>
            <a:ext cx="3408886" cy="3199213"/>
          </a:xfrm>
          <a:prstGeom prst="rect">
            <a:avLst/>
          </a:prstGeom>
        </p:spPr>
      </p:pic>
      <p:pic>
        <p:nvPicPr>
          <p:cNvPr id="11" name="Picture 10">
            <a:extLst>
              <a:ext uri="{FF2B5EF4-FFF2-40B4-BE49-F238E27FC236}">
                <a16:creationId xmlns:a16="http://schemas.microsoft.com/office/drawing/2014/main" id="{FC51B4AB-0735-337C-7E8D-A91D4E2C407F}"/>
              </a:ext>
            </a:extLst>
          </p:cNvPr>
          <p:cNvPicPr>
            <a:picLocks noChangeAspect="1"/>
          </p:cNvPicPr>
          <p:nvPr/>
        </p:nvPicPr>
        <p:blipFill>
          <a:blip r:embed="rId4"/>
          <a:stretch>
            <a:fillRect/>
          </a:stretch>
        </p:blipFill>
        <p:spPr>
          <a:xfrm>
            <a:off x="6168008" y="2999255"/>
            <a:ext cx="3662473" cy="2229945"/>
          </a:xfrm>
          <a:prstGeom prst="rect">
            <a:avLst/>
          </a:prstGeom>
        </p:spPr>
      </p:pic>
    </p:spTree>
    <p:extLst>
      <p:ext uri="{BB962C8B-B14F-4D97-AF65-F5344CB8AC3E}">
        <p14:creationId xmlns:p14="http://schemas.microsoft.com/office/powerpoint/2010/main" val="75718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B471-B681-B2E6-9047-79154350070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EF707-204E-2C56-553A-672BC1CAF700}"/>
              </a:ext>
            </a:extLst>
          </p:cNvPr>
          <p:cNvSpPr>
            <a:spLocks noGrp="1"/>
          </p:cNvSpPr>
          <p:nvPr>
            <p:ph sz="quarter" idx="13"/>
          </p:nvPr>
        </p:nvSpPr>
        <p:spPr>
          <a:xfrm>
            <a:off x="450802" y="1628800"/>
            <a:ext cx="11290396" cy="3420000"/>
          </a:xfrm>
        </p:spPr>
        <p:txBody>
          <a:bodyPr/>
          <a:lstStyle/>
          <a:p>
            <a:pPr marL="457200" indent="-457200">
              <a:buFont typeface="Arial" panose="020B0604020202020204" pitchFamily="34" charset="0"/>
              <a:buChar char="•"/>
            </a:pPr>
            <a:r>
              <a:rPr lang="en-AU" dirty="0"/>
              <a:t>Ambient air monitoring</a:t>
            </a:r>
          </a:p>
          <a:p>
            <a:pPr marL="457200" indent="-457200">
              <a:buFont typeface="Arial" panose="020B0604020202020204" pitchFamily="34" charset="0"/>
              <a:buChar char="•"/>
            </a:pPr>
            <a:r>
              <a:rPr lang="en-AU" dirty="0"/>
              <a:t>Limited campaign monitoring</a:t>
            </a:r>
          </a:p>
          <a:p>
            <a:pPr marL="457200" indent="-457200">
              <a:buFont typeface="Arial" panose="020B0604020202020204" pitchFamily="34" charset="0"/>
              <a:buChar char="•"/>
            </a:pPr>
            <a:r>
              <a:rPr lang="en-AU" dirty="0"/>
              <a:t>Emergency response monitoring</a:t>
            </a:r>
          </a:p>
          <a:p>
            <a:endParaRPr lang="en-AU" dirty="0"/>
          </a:p>
          <a:p>
            <a:endParaRPr lang="en-AU" dirty="0"/>
          </a:p>
        </p:txBody>
      </p:sp>
      <p:sp>
        <p:nvSpPr>
          <p:cNvPr id="3" name="Slide Number Placeholder 2">
            <a:extLst>
              <a:ext uri="{FF2B5EF4-FFF2-40B4-BE49-F238E27FC236}">
                <a16:creationId xmlns:a16="http://schemas.microsoft.com/office/drawing/2014/main" id="{3F887566-3D5A-9E34-E46E-DD044D7254F8}"/>
              </a:ext>
            </a:extLst>
          </p:cNvPr>
          <p:cNvSpPr>
            <a:spLocks noGrp="1"/>
          </p:cNvSpPr>
          <p:nvPr>
            <p:ph type="sldNum" sz="quarter" idx="14"/>
          </p:nvPr>
        </p:nvSpPr>
        <p:spPr/>
        <p:txBody>
          <a:bodyPr/>
          <a:lstStyle/>
          <a:p>
            <a:fld id="{DD40CBE4-94D3-9947-8A0A-9B9125B1663D}" type="slidenum">
              <a:rPr lang="en-US" smtClean="0"/>
              <a:pPr/>
              <a:t>8</a:t>
            </a:fld>
            <a:endParaRPr lang="en-US" dirty="0"/>
          </a:p>
        </p:txBody>
      </p:sp>
      <p:sp>
        <p:nvSpPr>
          <p:cNvPr id="4" name="Footer Placeholder 3">
            <a:extLst>
              <a:ext uri="{FF2B5EF4-FFF2-40B4-BE49-F238E27FC236}">
                <a16:creationId xmlns:a16="http://schemas.microsoft.com/office/drawing/2014/main" id="{76C1F9DB-6FD6-7013-2686-B2F366D7D349}"/>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E661B718-F9C6-4D70-4BAC-FCE3304D6D3D}"/>
              </a:ext>
            </a:extLst>
          </p:cNvPr>
          <p:cNvSpPr>
            <a:spLocks noGrp="1"/>
          </p:cNvSpPr>
          <p:nvPr>
            <p:ph type="title"/>
          </p:nvPr>
        </p:nvSpPr>
        <p:spPr>
          <a:xfrm>
            <a:off x="442667" y="836712"/>
            <a:ext cx="11290528" cy="531544"/>
          </a:xfrm>
        </p:spPr>
        <p:txBody>
          <a:bodyPr/>
          <a:lstStyle/>
          <a:p>
            <a:r>
              <a:rPr lang="en-AU" dirty="0"/>
              <a:t>What does EPA do? </a:t>
            </a:r>
          </a:p>
        </p:txBody>
      </p:sp>
      <p:pic>
        <p:nvPicPr>
          <p:cNvPr id="1026" name="Picture 2" descr="A metal box with stairs and a fence&#10;&#10;Description automatically generated">
            <a:extLst>
              <a:ext uri="{FF2B5EF4-FFF2-40B4-BE49-F238E27FC236}">
                <a16:creationId xmlns:a16="http://schemas.microsoft.com/office/drawing/2014/main" id="{DA178D75-6BA6-1034-800F-21C76DC38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040" y="1462282"/>
            <a:ext cx="5004048" cy="375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39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5CFED-4B13-6244-B29D-099D16C8FBD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63EA5-B649-70AC-31F0-59CCBEC623CE}"/>
              </a:ext>
            </a:extLst>
          </p:cNvPr>
          <p:cNvSpPr>
            <a:spLocks noGrp="1"/>
          </p:cNvSpPr>
          <p:nvPr>
            <p:ph sz="quarter" idx="13"/>
          </p:nvPr>
        </p:nvSpPr>
        <p:spPr>
          <a:xfrm>
            <a:off x="450802" y="1628800"/>
            <a:ext cx="6365278" cy="3420000"/>
          </a:xfrm>
        </p:spPr>
        <p:txBody>
          <a:bodyPr/>
          <a:lstStyle/>
          <a:p>
            <a:pPr marL="457200" indent="-457200">
              <a:buFont typeface="Arial" panose="020B0604020202020204" pitchFamily="34" charset="0"/>
              <a:buChar char="•"/>
            </a:pPr>
            <a:r>
              <a:rPr lang="en-AU" dirty="0"/>
              <a:t>Industrial fence line monitoring</a:t>
            </a:r>
          </a:p>
          <a:p>
            <a:pPr marL="457200" indent="-457200">
              <a:buFont typeface="Arial" panose="020B0604020202020204" pitchFamily="34" charset="0"/>
              <a:buChar char="•"/>
            </a:pPr>
            <a:r>
              <a:rPr lang="en-AU" dirty="0"/>
              <a:t>Ambient asbestos in air monitoring</a:t>
            </a:r>
          </a:p>
          <a:p>
            <a:pPr marL="457200" indent="-457200">
              <a:buFont typeface="Arial" panose="020B0604020202020204" pitchFamily="34" charset="0"/>
              <a:buChar char="•"/>
            </a:pPr>
            <a:r>
              <a:rPr lang="en-AU" dirty="0"/>
              <a:t>Indoor air quality monitoring</a:t>
            </a:r>
          </a:p>
          <a:p>
            <a:pPr marL="457200" indent="-457200">
              <a:buFont typeface="Arial" panose="020B0604020202020204" pitchFamily="34" charset="0"/>
              <a:buChar char="•"/>
            </a:pPr>
            <a:r>
              <a:rPr lang="en-AU" dirty="0"/>
              <a:t>Residential outdoor air quality monitoring</a:t>
            </a:r>
          </a:p>
          <a:p>
            <a:endParaRPr lang="en-AU" dirty="0"/>
          </a:p>
          <a:p>
            <a:endParaRPr lang="en-AU" dirty="0"/>
          </a:p>
        </p:txBody>
      </p:sp>
      <p:sp>
        <p:nvSpPr>
          <p:cNvPr id="3" name="Slide Number Placeholder 2">
            <a:extLst>
              <a:ext uri="{FF2B5EF4-FFF2-40B4-BE49-F238E27FC236}">
                <a16:creationId xmlns:a16="http://schemas.microsoft.com/office/drawing/2014/main" id="{EA5FDF9E-A0F4-1D2C-E123-44B99E38A12F}"/>
              </a:ext>
            </a:extLst>
          </p:cNvPr>
          <p:cNvSpPr>
            <a:spLocks noGrp="1"/>
          </p:cNvSpPr>
          <p:nvPr>
            <p:ph type="sldNum" sz="quarter" idx="14"/>
          </p:nvPr>
        </p:nvSpPr>
        <p:spPr/>
        <p:txBody>
          <a:bodyPr/>
          <a:lstStyle/>
          <a:p>
            <a:fld id="{DD40CBE4-94D3-9947-8A0A-9B9125B1663D}" type="slidenum">
              <a:rPr lang="en-US" smtClean="0"/>
              <a:pPr/>
              <a:t>9</a:t>
            </a:fld>
            <a:endParaRPr lang="en-US" dirty="0"/>
          </a:p>
        </p:txBody>
      </p:sp>
      <p:sp>
        <p:nvSpPr>
          <p:cNvPr id="4" name="Footer Placeholder 3">
            <a:extLst>
              <a:ext uri="{FF2B5EF4-FFF2-40B4-BE49-F238E27FC236}">
                <a16:creationId xmlns:a16="http://schemas.microsoft.com/office/drawing/2014/main" id="{692DB89D-02D5-D393-CED5-EFFED64E3A0E}"/>
              </a:ext>
            </a:extLst>
          </p:cNvPr>
          <p:cNvSpPr>
            <a:spLocks noGrp="1"/>
          </p:cNvSpPr>
          <p:nvPr>
            <p:ph type="ftr" sz="quarter" idx="15"/>
          </p:nvPr>
        </p:nvSpPr>
        <p:spPr/>
        <p:txBody>
          <a:bodyPr/>
          <a:lstStyle/>
          <a:p>
            <a:r>
              <a:rPr lang="en-AU"/>
              <a:t>ENVIRONMENT PROTECTION AUTHORITY</a:t>
            </a:r>
            <a:endParaRPr lang="en-AU" dirty="0"/>
          </a:p>
        </p:txBody>
      </p:sp>
      <p:sp>
        <p:nvSpPr>
          <p:cNvPr id="5" name="Title 4">
            <a:extLst>
              <a:ext uri="{FF2B5EF4-FFF2-40B4-BE49-F238E27FC236}">
                <a16:creationId xmlns:a16="http://schemas.microsoft.com/office/drawing/2014/main" id="{033CC9ED-66D0-3747-ADBE-0670582218BD}"/>
              </a:ext>
            </a:extLst>
          </p:cNvPr>
          <p:cNvSpPr>
            <a:spLocks noGrp="1"/>
          </p:cNvSpPr>
          <p:nvPr>
            <p:ph type="title"/>
          </p:nvPr>
        </p:nvSpPr>
        <p:spPr>
          <a:xfrm>
            <a:off x="442667" y="836712"/>
            <a:ext cx="11290528" cy="531544"/>
          </a:xfrm>
        </p:spPr>
        <p:txBody>
          <a:bodyPr/>
          <a:lstStyle/>
          <a:p>
            <a:r>
              <a:rPr lang="en-AU" dirty="0"/>
              <a:t>What does EPA not do? </a:t>
            </a:r>
          </a:p>
        </p:txBody>
      </p:sp>
      <p:pic>
        <p:nvPicPr>
          <p:cNvPr id="2050" name="Picture 2" descr="Importance of Healthy Indoor Air Quality – Triple-T">
            <a:extLst>
              <a:ext uri="{FF2B5EF4-FFF2-40B4-BE49-F238E27FC236}">
                <a16:creationId xmlns:a16="http://schemas.microsoft.com/office/drawing/2014/main" id="{4348F5E7-34E5-A8F1-AC88-DDF95288F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1800455"/>
            <a:ext cx="4725524" cy="307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98843"/>
      </p:ext>
    </p:extLst>
  </p:cSld>
  <p:clrMapOvr>
    <a:masterClrMapping/>
  </p:clrMapOvr>
</p:sld>
</file>

<file path=ppt/theme/theme1.xml><?xml version="1.0" encoding="utf-8"?>
<a:theme xmlns:a="http://schemas.openxmlformats.org/drawingml/2006/main" name="EPA South Australia">
  <a:themeElements>
    <a:clrScheme name="EPA Colours">
      <a:dk1>
        <a:srgbClr val="000000"/>
      </a:dk1>
      <a:lt1>
        <a:sysClr val="window" lastClr="FFFFFF"/>
      </a:lt1>
      <a:dk2>
        <a:srgbClr val="000000"/>
      </a:dk2>
      <a:lt2>
        <a:srgbClr val="0054A1"/>
      </a:lt2>
      <a:accent1>
        <a:srgbClr val="0054A1"/>
      </a:accent1>
      <a:accent2>
        <a:srgbClr val="FF9414"/>
      </a:accent2>
      <a:accent3>
        <a:srgbClr val="00876B"/>
      </a:accent3>
      <a:accent4>
        <a:srgbClr val="47A7FF"/>
      </a:accent4>
      <a:accent5>
        <a:srgbClr val="FFBB69"/>
      </a:accent5>
      <a:accent6>
        <a:srgbClr val="2FFFD2"/>
      </a:accent6>
      <a:hlink>
        <a:srgbClr val="0054A1"/>
      </a:hlink>
      <a:folHlink>
        <a:srgbClr val="000000"/>
      </a:folHlink>
    </a:clrScheme>
    <a:fontScheme name="EP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EPA South Australia.potx" id="{74ABE035-5784-4403-9468-29116D7A4A8B}" vid="{4D82723F-9ED6-4CEE-A60C-868638EA6E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EPA SA"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B19DD09F325D4A91DDD808D22CAD08" ma:contentTypeVersion="48" ma:contentTypeDescription="Create a new document." ma:contentTypeScope="" ma:versionID="d2ca2df014579ebf7b0a1964ac6cb31a">
  <xsd:schema xmlns:xsd="http://www.w3.org/2001/XMLSchema" xmlns:xs="http://www.w3.org/2001/XMLSchema" xmlns:p="http://schemas.microsoft.com/office/2006/metadata/properties" xmlns:ns2="26ab5a8b-6e52-406a-8fc3-82bdcbd7be57" xmlns:ns3="e31a8f96-83d3-4744-8a23-44b619fc99fc" targetNamespace="http://schemas.microsoft.com/office/2006/metadata/properties" ma:root="true" ma:fieldsID="c9276299109472f7c3fe174bf7c6bf42" ns2:_="" ns3:_="">
    <xsd:import namespace="26ab5a8b-6e52-406a-8fc3-82bdcbd7be57"/>
    <xsd:import namespace="e31a8f96-83d3-4744-8a23-44b619fc99fc"/>
    <xsd:element name="properties">
      <xsd:complexType>
        <xsd:sequence>
          <xsd:element name="documentManagement">
            <xsd:complexType>
              <xsd:all>
                <xsd:element ref="ns2:_dlc_DocId" minOccurs="0"/>
                <xsd:element ref="ns2:_dlc_DocIdUrl" minOccurs="0"/>
                <xsd:element ref="ns2:_dlc_DocIdPersistId" minOccurs="0"/>
                <xsd:element ref="ns3:h89853fedc944cd099b7dcd1b92b169e" minOccurs="0"/>
                <xsd:element ref="ns2:TaxCatchAll" minOccurs="0"/>
                <xsd:element ref="ns3:b78c9a1f1ca345a28418e3d8b335b00b" minOccurs="0"/>
                <xsd:element ref="ns3:p22fc50c7fb745e9b3db58c483e5939c" minOccurs="0"/>
                <xsd:element ref="ns3:c9d2593987b0443c868c5b9db458a930"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MediaServiceSearchProperties" minOccurs="0"/>
                <xsd:element ref="ns3:MediaServiceDateTaken" minOccurs="0"/>
                <xsd:element ref="ns3:MediaServiceGenerationTime" minOccurs="0"/>
                <xsd:element ref="ns3:MediaServiceEventHashCode"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b5a8b-6e52-406a-8fc3-82bdcbd7be5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4d327310-950c-470a-b626-e59dbae42fd1}" ma:internalName="TaxCatchAll" ma:showField="CatchAllData" ma:web="26ab5a8b-6e52-406a-8fc3-82bdcbd7be5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1a8f96-83d3-4744-8a23-44b619fc99fc" elementFormDefault="qualified">
    <xsd:import namespace="http://schemas.microsoft.com/office/2006/documentManagement/types"/>
    <xsd:import namespace="http://schemas.microsoft.com/office/infopath/2007/PartnerControls"/>
    <xsd:element name="h89853fedc944cd099b7dcd1b92b169e" ma:index="12" nillable="true" ma:taxonomy="true" ma:internalName="h89853fedc944cd099b7dcd1b92b169e" ma:taxonomyFieldName="Document_x0020_Type" ma:displayName="Document Type" ma:default="" ma:fieldId="{189853fe-dc94-4cd0-99b7-dcd1b92b169e}" ma:taxonomyMulti="true" ma:sspId="be6689ef-ec6c-48c7-abc7-2160df37b93c" ma:termSetId="2f50b805-a60a-4520-af2d-f1c60dea3e4f" ma:anchorId="00000000-0000-0000-0000-000000000000" ma:open="false" ma:isKeyword="false">
      <xsd:complexType>
        <xsd:sequence>
          <xsd:element ref="pc:Terms" minOccurs="0" maxOccurs="1"/>
        </xsd:sequence>
      </xsd:complexType>
    </xsd:element>
    <xsd:element name="b78c9a1f1ca345a28418e3d8b335b00b" ma:index="15" nillable="true" ma:taxonomy="true" ma:internalName="b78c9a1f1ca345a28418e3d8b335b00b" ma:taxonomyFieldName="Function" ma:displayName="Function" ma:default="" ma:fieldId="{b78c9a1f-1ca3-45a2-8418-e3d8b335b00b}" ma:sspId="be6689ef-ec6c-48c7-abc7-2160df37b93c" ma:termSetId="bdd9d48e-b291-422a-8b78-46d10be6e455" ma:anchorId="00000000-0000-0000-0000-000000000000" ma:open="false" ma:isKeyword="false">
      <xsd:complexType>
        <xsd:sequence>
          <xsd:element ref="pc:Terms" minOccurs="0" maxOccurs="1"/>
        </xsd:sequence>
      </xsd:complexType>
    </xsd:element>
    <xsd:element name="p22fc50c7fb745e9b3db58c483e5939c" ma:index="17" nillable="true" ma:taxonomy="true" ma:internalName="p22fc50c7fb745e9b3db58c483e5939c" ma:taxonomyFieldName="Branch" ma:displayName="Branch" ma:default="" ma:fieldId="{922fc50c-7fb7-45e9-b3db-58c483e5939c}" ma:sspId="be6689ef-ec6c-48c7-abc7-2160df37b93c" ma:termSetId="34f4ccb7-7bca-4de0-a163-eb5aa1cca2e2" ma:anchorId="00000000-0000-0000-0000-000000000000" ma:open="false" ma:isKeyword="false">
      <xsd:complexType>
        <xsd:sequence>
          <xsd:element ref="pc:Terms" minOccurs="0" maxOccurs="1"/>
        </xsd:sequence>
      </xsd:complexType>
    </xsd:element>
    <xsd:element name="c9d2593987b0443c868c5b9db458a930" ma:index="19" nillable="true" ma:taxonomy="true" ma:internalName="c9d2593987b0443c868c5b9db458a930" ma:taxonomyFieldName="IOP_x0020_Number" ma:displayName="IOP Number" ma:default="" ma:fieldId="{c9d25939-87b0-443c-868c-5b9db458a930}" ma:sspId="be6689ef-ec6c-48c7-abc7-2160df37b93c" ma:termSetId="f841fa63-bfd3-4873-a2e5-44f00721cf03" ma:anchorId="00000000-0000-0000-0000-000000000000" ma:open="false" ma:isKeyword="false">
      <xsd:complexType>
        <xsd:sequence>
          <xsd:element ref="pc:Terms" minOccurs="0" maxOccurs="1"/>
        </xsd:sequence>
      </xsd:complex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ObjectDetectorVersions" ma:index="22" nillable="true" ma:displayName="MediaServiceObjectDetectorVersions" ma:description="" ma:hidden="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9d2593987b0443c868c5b9db458a930 xmlns="e31a8f96-83d3-4744-8a23-44b619fc99fc">
      <Terms xmlns="http://schemas.microsoft.com/office/infopath/2007/PartnerControls"/>
    </c9d2593987b0443c868c5b9db458a930>
    <b78c9a1f1ca345a28418e3d8b335b00b xmlns="e31a8f96-83d3-4744-8a23-44b619fc99fc">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033db870-2975-4140-acde-54ede33732f5</TermId>
        </TermInfo>
      </Terms>
    </b78c9a1f1ca345a28418e3d8b335b00b>
    <h89853fedc944cd099b7dcd1b92b169e xmlns="e31a8f96-83d3-4744-8a23-44b619fc99fc">
      <Terms xmlns="http://schemas.microsoft.com/office/infopath/2007/PartnerControls"/>
    </h89853fedc944cd099b7dcd1b92b169e>
    <lcf76f155ced4ddcb4097134ff3c332f xmlns="e31a8f96-83d3-4744-8a23-44b619fc99fc">
      <Terms xmlns="http://schemas.microsoft.com/office/infopath/2007/PartnerControls"/>
    </lcf76f155ced4ddcb4097134ff3c332f>
    <TaxCatchAll xmlns="26ab5a8b-6e52-406a-8fc3-82bdcbd7be57">
      <Value>20</Value>
      <Value>19</Value>
    </TaxCatchAll>
    <p22fc50c7fb745e9b3db58c483e5939c xmlns="e31a8f96-83d3-4744-8a23-44b619fc99fc">
      <Terms xmlns="http://schemas.microsoft.com/office/infopath/2007/PartnerControls">
        <TermInfo xmlns="http://schemas.microsoft.com/office/infopath/2007/PartnerControls">
          <TermName xmlns="http://schemas.microsoft.com/office/infopath/2007/PartnerControls">Strategic Communication ＆ Engagement</TermName>
          <TermId xmlns="http://schemas.microsoft.com/office/infopath/2007/PartnerControls">8d4474c7-2fe4-44f1-9233-4b304b614b22</TermId>
        </TermInfo>
      </Terms>
    </p22fc50c7fb745e9b3db58c483e5939c>
    <_dlc_DocId xmlns="26ab5a8b-6e52-406a-8fc3-82bdcbd7be57">SKEQXJ23KHJF-977474070-568</_dlc_DocId>
    <_dlc_DocIdUrl xmlns="26ab5a8b-6e52-406a-8fc3-82bdcbd7be57">
      <Url>https://sagov.sharepoint.com/sites/EPA_EPA_Documents/_layouts/15/DocIdRedir.aspx?ID=SKEQXJ23KHJF-977474070-568</Url>
      <Description>SKEQXJ23KHJF-977474070-568</Description>
    </_dlc_DocIdUrl>
  </documentManagement>
</p:properties>
</file>

<file path=customXml/itemProps1.xml><?xml version="1.0" encoding="utf-8"?>
<ds:datastoreItem xmlns:ds="http://schemas.openxmlformats.org/officeDocument/2006/customXml" ds:itemID="{5BF7E241-AA02-4162-AF28-95BF2BED0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ab5a8b-6e52-406a-8fc3-82bdcbd7be57"/>
    <ds:schemaRef ds:uri="e31a8f96-83d3-4744-8a23-44b619fc99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3D7315-4205-4D0C-8458-6591AFD5A4F1}">
  <ds:schemaRefs>
    <ds:schemaRef ds:uri="http://schemas.microsoft.com/sharepoint/events"/>
  </ds:schemaRefs>
</ds:datastoreItem>
</file>

<file path=customXml/itemProps3.xml><?xml version="1.0" encoding="utf-8"?>
<ds:datastoreItem xmlns:ds="http://schemas.openxmlformats.org/officeDocument/2006/customXml" ds:itemID="{2B6C084B-9C8E-441B-9E30-DCDDE5BC3143}">
  <ds:schemaRefs>
    <ds:schemaRef ds:uri="http://schemas.microsoft.com/sharepoint/v3/contenttype/forms"/>
  </ds:schemaRefs>
</ds:datastoreItem>
</file>

<file path=customXml/itemProps4.xml><?xml version="1.0" encoding="utf-8"?>
<ds:datastoreItem xmlns:ds="http://schemas.openxmlformats.org/officeDocument/2006/customXml" ds:itemID="{4BB35E1A-5649-44C9-A2C6-AA52FCACA7A9}">
  <ds:schemaRefs>
    <ds:schemaRef ds:uri="http://schemas.microsoft.com/office/2006/metadata/properties"/>
    <ds:schemaRef ds:uri="http://schemas.microsoft.com/office/infopath/2007/PartnerControls"/>
    <ds:schemaRef ds:uri="e31a8f96-83d3-4744-8a23-44b619fc99fc"/>
    <ds:schemaRef ds:uri="26ab5a8b-6e52-406a-8fc3-82bdcbd7be57"/>
  </ds:schemaRefs>
</ds:datastoreItem>
</file>

<file path=docMetadata/LabelInfo.xml><?xml version="1.0" encoding="utf-8"?>
<clbl:labelList xmlns:clbl="http://schemas.microsoft.com/office/2020/mipLabelMetadata">
  <clbl:label id="{77274858-3b1d-4431-8679-d878f40e28fd}" enabled="1" method="Privileged" siteId="{bda528f7-fca9-432f-bc98-bd7e90d40906}" contentBits="3" removed="0"/>
</clbl:labelList>
</file>

<file path=docProps/app.xml><?xml version="1.0" encoding="utf-8"?>
<Properties xmlns="http://schemas.openxmlformats.org/officeDocument/2006/extended-properties" xmlns:vt="http://schemas.openxmlformats.org/officeDocument/2006/docPropsVTypes">
  <Template>Master_EPA South Australia_Powerpoint</Template>
  <TotalTime>1577</TotalTime>
  <Words>677</Words>
  <Application>Microsoft Office PowerPoint</Application>
  <PresentationFormat>Widescreen</PresentationFormat>
  <Paragraphs>120</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Wingdings</vt:lpstr>
      <vt:lpstr>EPA South Australia</vt:lpstr>
      <vt:lpstr>Air Quality Monitoring</vt:lpstr>
      <vt:lpstr>Acknowledgement of Country</vt:lpstr>
      <vt:lpstr>Overview</vt:lpstr>
      <vt:lpstr>What is air pollution?</vt:lpstr>
      <vt:lpstr>Where does air pollution come from?</vt:lpstr>
      <vt:lpstr>Particulate Matter</vt:lpstr>
      <vt:lpstr>Why do we monitor air pollution?</vt:lpstr>
      <vt:lpstr>What does EPA do? </vt:lpstr>
      <vt:lpstr>What does EPA not do? </vt:lpstr>
      <vt:lpstr>Where does EPA monitor? </vt:lpstr>
      <vt:lpstr>Where does EPA monitor? </vt:lpstr>
      <vt:lpstr>Where does EPA monitor?</vt:lpstr>
      <vt:lpstr>Why does EPA monitor at these locations? </vt:lpstr>
      <vt:lpstr>What does EPA do with the data?</vt:lpstr>
      <vt:lpstr>Thank you</vt:lpstr>
    </vt:vector>
  </TitlesOfParts>
  <Company>DEW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MacKenzie, Kelly (EPA)</dc:creator>
  <cp:lastModifiedBy>Heinjus, Lauren (Adbri)</cp:lastModifiedBy>
  <cp:revision>38</cp:revision>
  <dcterms:created xsi:type="dcterms:W3CDTF">2025-08-04T00:21:36Z</dcterms:created>
  <dcterms:modified xsi:type="dcterms:W3CDTF">2025-10-29T23:42:24Z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0x01010063B19DD09F325D4A91DDD808D22CAD08</vt:lpwstr>
  </property>
  <property fmtid="{D5CDD505-2E9C-101B-9397-08002B2CF9AE}" pid="3" name="_dlc_DocIdItemGuid">
    <vt:lpwstr>5338b0f0-bc90-4119-b9e2-31196a842e94</vt:lpwstr>
  </property>
  <property fmtid="{D5CDD505-2E9C-101B-9397-08002B2CF9AE}" pid="4" name="Branch">
    <vt:lpwstr>20;#Strategic Communication ＆ Engagement|8d4474c7-2fe4-44f1-9233-4b304b614b22</vt:lpwstr>
  </property>
  <property fmtid="{D5CDD505-2E9C-101B-9397-08002B2CF9AE}" pid="5" name="MediaServiceImageTags">
    <vt:lpwstr/>
  </property>
  <property fmtid="{D5CDD505-2E9C-101B-9397-08002B2CF9AE}" pid="6" name="c21d986a3a7e4b50be63b05688d09f5e">
    <vt:lpwstr/>
  </property>
  <property fmtid="{D5CDD505-2E9C-101B-9397-08002B2CF9AE}" pid="7" name="Function">
    <vt:lpwstr>19;#Communications|033db870-2975-4140-acde-54ede33732f5</vt:lpwstr>
  </property>
  <property fmtid="{D5CDD505-2E9C-101B-9397-08002B2CF9AE}" pid="8" name="g25ad417e7264162b4cb4ad9a990cf56">
    <vt:lpwstr/>
  </property>
  <property fmtid="{D5CDD505-2E9C-101B-9397-08002B2CF9AE}" pid="9" name="Tags">
    <vt:lpwstr/>
  </property>
  <property fmtid="{D5CDD505-2E9C-101B-9397-08002B2CF9AE}" pid="10" name="Document Type">
    <vt:lpwstr/>
  </property>
  <property fmtid="{D5CDD505-2E9C-101B-9397-08002B2CF9AE}" pid="11" name="Functions">
    <vt:lpwstr/>
  </property>
  <property fmtid="{D5CDD505-2E9C-101B-9397-08002B2CF9AE}" pid="12" name="IOP Number">
    <vt:lpwstr/>
  </property>
  <property fmtid="{D5CDD505-2E9C-101B-9397-08002B2CF9AE}" pid="13" name="Document_x0020_Type">
    <vt:lpwstr/>
  </property>
  <property fmtid="{D5CDD505-2E9C-101B-9397-08002B2CF9AE}" pid="14" name="IOP_x0020_Number">
    <vt:lpwstr/>
  </property>
  <property fmtid="{D5CDD505-2E9C-101B-9397-08002B2CF9AE}" pid="15" name="ClassificationContentMarkingHeaderLocations">
    <vt:lpwstr>EPA South Australia:5</vt:lpwstr>
  </property>
  <property fmtid="{D5CDD505-2E9C-101B-9397-08002B2CF9AE}" pid="16" name="ClassificationContentMarkingHeaderText">
    <vt:lpwstr>OFFICIAL</vt:lpwstr>
  </property>
</Properties>
</file>